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5"/>
  </p:notesMasterIdLst>
  <p:sldIdLst>
    <p:sldId id="256" r:id="rId2"/>
    <p:sldId id="320" r:id="rId3"/>
    <p:sldId id="263" r:id="rId4"/>
    <p:sldId id="324" r:id="rId5"/>
    <p:sldId id="257" r:id="rId6"/>
    <p:sldId id="305" r:id="rId7"/>
    <p:sldId id="266" r:id="rId8"/>
    <p:sldId id="306" r:id="rId9"/>
    <p:sldId id="259" r:id="rId10"/>
    <p:sldId id="307" r:id="rId11"/>
    <p:sldId id="276" r:id="rId12"/>
    <p:sldId id="308" r:id="rId13"/>
    <p:sldId id="309" r:id="rId14"/>
    <p:sldId id="313" r:id="rId15"/>
    <p:sldId id="325" r:id="rId16"/>
    <p:sldId id="326" r:id="rId17"/>
    <p:sldId id="327" r:id="rId18"/>
    <p:sldId id="328" r:id="rId19"/>
    <p:sldId id="329" r:id="rId20"/>
    <p:sldId id="330" r:id="rId21"/>
    <p:sldId id="315" r:id="rId22"/>
    <p:sldId id="311" r:id="rId23"/>
    <p:sldId id="323" r:id="rId24"/>
    <p:sldId id="312" r:id="rId25"/>
    <p:sldId id="318" r:id="rId26"/>
    <p:sldId id="316" r:id="rId27"/>
    <p:sldId id="270" r:id="rId28"/>
    <p:sldId id="273" r:id="rId29"/>
    <p:sldId id="314" r:id="rId30"/>
    <p:sldId id="322" r:id="rId31"/>
    <p:sldId id="321" r:id="rId32"/>
    <p:sldId id="319" r:id="rId33"/>
    <p:sldId id="310" r:id="rId34"/>
  </p:sldIdLst>
  <p:sldSz cx="9144000" cy="5143500" type="screen16x9"/>
  <p:notesSz cx="6858000" cy="9144000"/>
  <p:embeddedFontLst>
    <p:embeddedFont>
      <p:font typeface="Paytone One" panose="020B0604020202020204" charset="0"/>
      <p:regular r:id="rId36"/>
    </p:embeddedFont>
    <p:embeddedFont>
      <p:font typeface="Comic Sans MS" panose="030F0702030302020204" pitchFamily="66" charset="0"/>
      <p:regular r:id="rId37"/>
      <p:bold r:id="rId38"/>
      <p:italic r:id="rId39"/>
      <p:boldItalic r:id="rId40"/>
    </p:embeddedFont>
    <p:embeddedFont>
      <p:font typeface="Abel" panose="020B0604020202020204" charset="0"/>
      <p:regular r:id="rId41"/>
    </p:embeddedFont>
    <p:embeddedFont>
      <p:font typeface="Fira Sans Extra Condensed Medium" panose="020B060402020202020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
      <p:font typeface="Archivo" panose="020B0604020202020204" charset="0"/>
      <p:regular r:id="rId50"/>
      <p:bold r:id="rId51"/>
      <p:italic r:id="rId52"/>
      <p:boldItalic r:id="rId53"/>
    </p:embeddedFont>
    <p:embeddedFont>
      <p:font typeface="Inter" panose="020B0604020202020204" charset="0"/>
      <p:regular r:id="rId54"/>
      <p:bold r:id="rId55"/>
    </p:embeddedFont>
    <p:embeddedFont>
      <p:font typeface="Unica One"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9BF689-F1CB-4AB5-B47A-F1F86CEEDD94}">
  <a:tblStyle styleId="{C89BF689-F1CB-4AB5-B47A-F1F86CEED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95721" autoAdjust="0"/>
  </p:normalViewPr>
  <p:slideViewPr>
    <p:cSldViewPr snapToGrid="0">
      <p:cViewPr varScale="1">
        <p:scale>
          <a:sx n="118" d="100"/>
          <a:sy n="118" d="100"/>
        </p:scale>
        <p:origin x="264"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282421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73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16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89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289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20de4b7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320de4b7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35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320de4b7d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320de4b7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0de4b7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0de4b7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40c982cef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40c982cef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70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129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40c982cef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40c982cef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02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03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40c982cef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40c982cef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40c982cef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40c982cef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79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73825" y="0"/>
            <a:ext cx="6270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rot="946">
            <a:off x="4178400" y="1241700"/>
            <a:ext cx="4360200" cy="17589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aytone One"/>
              <a:buNone/>
              <a:defRPr sz="5200" b="1"/>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11" name="Google Shape;11;p2"/>
          <p:cNvSpPr txBox="1">
            <a:spLocks noGrp="1"/>
          </p:cNvSpPr>
          <p:nvPr>
            <p:ph type="subTitle" idx="1"/>
          </p:nvPr>
        </p:nvSpPr>
        <p:spPr>
          <a:xfrm rot="1327">
            <a:off x="4216500" y="3544600"/>
            <a:ext cx="3109200" cy="6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6_2">
    <p:bg>
      <p:bgPr>
        <a:solidFill>
          <a:schemeClr val="accent3"/>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6"/>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37" name="Google Shape;37;p6"/>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38" name="Google Shape;38;p6"/>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42" name="Google Shape;42;p7"/>
          <p:cNvSpPr txBox="1">
            <a:spLocks noGrp="1"/>
          </p:cNvSpPr>
          <p:nvPr>
            <p:ph type="subTitle" idx="1"/>
          </p:nvPr>
        </p:nvSpPr>
        <p:spPr>
          <a:xfrm flipH="1">
            <a:off x="606300" y="1026225"/>
            <a:ext cx="7817700" cy="378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43" name="Google Shape;43;p7"/>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a:buNone/>
              <a:defRPr sz="1800" b="1"/>
            </a:lvl1pPr>
            <a:lvl2pPr lvl="1">
              <a:buNone/>
              <a:defRPr sz="1800" b="1"/>
            </a:lvl2pPr>
            <a:lvl3pPr lvl="2">
              <a:buNone/>
              <a:defRPr sz="1800" b="1"/>
            </a:lvl3pPr>
            <a:lvl4pPr lvl="3">
              <a:buNone/>
              <a:defRPr sz="1800" b="1"/>
            </a:lvl4pPr>
            <a:lvl5pPr lvl="4">
              <a:buNone/>
              <a:defRPr sz="1800" b="1"/>
            </a:lvl5pPr>
            <a:lvl6pPr lvl="5">
              <a:buNone/>
              <a:defRPr sz="1800" b="1"/>
            </a:lvl6pPr>
            <a:lvl7pPr lvl="6">
              <a:buNone/>
              <a:defRPr sz="1800" b="1"/>
            </a:lvl7pPr>
            <a:lvl8pPr lvl="7">
              <a:buNone/>
              <a:defRPr sz="1800" b="1"/>
            </a:lvl8pPr>
            <a:lvl9pPr lvl="8">
              <a:buNone/>
              <a:defRPr sz="1800" b="1"/>
            </a:lvl9pPr>
          </a:lstStyle>
          <a:p>
            <a:pPr marL="0" lvl="0" indent="0" algn="l" rtl="0">
              <a:spcBef>
                <a:spcPts val="0"/>
              </a:spcBef>
              <a:spcAft>
                <a:spcPts val="0"/>
              </a:spcAft>
              <a:buNone/>
            </a:pPr>
            <a:fld id="{00000000-1234-1234-1234-123412341234}" type="slidenum">
              <a:rPr lang="en"/>
              <a:t>‹#›</a:t>
            </a:fld>
            <a:endParaRPr/>
          </a:p>
        </p:txBody>
      </p:sp>
      <p:sp>
        <p:nvSpPr>
          <p:cNvPr id="44" name="Google Shape;44;p7"/>
          <p:cNvSpPr txBox="1">
            <a:spLocks noGrp="1"/>
          </p:cNvSpPr>
          <p:nvPr>
            <p:ph type="title"/>
          </p:nvPr>
        </p:nvSpPr>
        <p:spPr>
          <a:xfrm>
            <a:off x="591875" y="339650"/>
            <a:ext cx="50814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subTitle" idx="1"/>
          </p:nvPr>
        </p:nvSpPr>
        <p:spPr>
          <a:xfrm>
            <a:off x="6010300" y="2131575"/>
            <a:ext cx="2505900" cy="1431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title"/>
          </p:nvPr>
        </p:nvSpPr>
        <p:spPr>
          <a:xfrm>
            <a:off x="5427350" y="356124"/>
            <a:ext cx="3097800" cy="937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6000"/>
            </a:lvl1pPr>
            <a:lvl2pPr lvl="1" algn="r" rtl="0">
              <a:spcBef>
                <a:spcPts val="0"/>
              </a:spcBef>
              <a:spcAft>
                <a:spcPts val="0"/>
              </a:spcAft>
              <a:buNone/>
              <a:defRPr sz="6000"/>
            </a:lvl2pPr>
            <a:lvl3pPr lvl="2" algn="r" rtl="0">
              <a:spcBef>
                <a:spcPts val="0"/>
              </a:spcBef>
              <a:spcAft>
                <a:spcPts val="0"/>
              </a:spcAft>
              <a:buNone/>
              <a:defRPr sz="6000"/>
            </a:lvl3pPr>
            <a:lvl4pPr lvl="3" algn="r" rtl="0">
              <a:spcBef>
                <a:spcPts val="0"/>
              </a:spcBef>
              <a:spcAft>
                <a:spcPts val="0"/>
              </a:spcAft>
              <a:buNone/>
              <a:defRPr sz="6000"/>
            </a:lvl4pPr>
            <a:lvl5pPr lvl="4" algn="r" rtl="0">
              <a:spcBef>
                <a:spcPts val="0"/>
              </a:spcBef>
              <a:spcAft>
                <a:spcPts val="0"/>
              </a:spcAft>
              <a:buNone/>
              <a:defRPr sz="6000"/>
            </a:lvl5pPr>
            <a:lvl6pPr lvl="5" algn="r" rtl="0">
              <a:spcBef>
                <a:spcPts val="0"/>
              </a:spcBef>
              <a:spcAft>
                <a:spcPts val="0"/>
              </a:spcAft>
              <a:buNone/>
              <a:defRPr sz="6000"/>
            </a:lvl6pPr>
            <a:lvl7pPr lvl="6" algn="r" rtl="0">
              <a:spcBef>
                <a:spcPts val="0"/>
              </a:spcBef>
              <a:spcAft>
                <a:spcPts val="0"/>
              </a:spcAft>
              <a:buNone/>
              <a:defRPr sz="6000"/>
            </a:lvl7pPr>
            <a:lvl8pPr lvl="7" algn="r" rtl="0">
              <a:spcBef>
                <a:spcPts val="0"/>
              </a:spcBef>
              <a:spcAft>
                <a:spcPts val="0"/>
              </a:spcAft>
              <a:buNone/>
              <a:defRPr sz="6000"/>
            </a:lvl8pPr>
            <a:lvl9pPr lvl="8" algn="r" rtl="0">
              <a:spcBef>
                <a:spcPts val="0"/>
              </a:spcBef>
              <a:spcAft>
                <a:spcPts val="0"/>
              </a:spcAft>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64"/>
        <p:cNvGrpSpPr/>
        <p:nvPr/>
      </p:nvGrpSpPr>
      <p:grpSpPr>
        <a:xfrm>
          <a:off x="0" y="0"/>
          <a:ext cx="0" cy="0"/>
          <a:chOff x="0" y="0"/>
          <a:chExt cx="0" cy="0"/>
        </a:xfrm>
      </p:grpSpPr>
      <p:sp>
        <p:nvSpPr>
          <p:cNvPr id="65" name="Google Shape;65;p1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3"/>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67" name="Google Shape;67;p13"/>
          <p:cNvSpPr txBox="1">
            <a:spLocks noGrp="1"/>
          </p:cNvSpPr>
          <p:nvPr>
            <p:ph type="title" hasCustomPrompt="1"/>
          </p:nvPr>
        </p:nvSpPr>
        <p:spPr>
          <a:xfrm flipH="1">
            <a:off x="3753239" y="3825726"/>
            <a:ext cx="1209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a:spLocks noGrp="1"/>
          </p:cNvSpPr>
          <p:nvPr>
            <p:ph type="subTitle" idx="1"/>
          </p:nvPr>
        </p:nvSpPr>
        <p:spPr>
          <a:xfrm flipH="1">
            <a:off x="5152400" y="1537350"/>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13"/>
          <p:cNvSpPr txBox="1">
            <a:spLocks noGrp="1"/>
          </p:cNvSpPr>
          <p:nvPr>
            <p:ph type="subTitle" idx="2"/>
          </p:nvPr>
        </p:nvSpPr>
        <p:spPr>
          <a:xfrm>
            <a:off x="5152400" y="3940801"/>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 name="Google Shape;70;p13"/>
          <p:cNvSpPr txBox="1">
            <a:spLocks noGrp="1"/>
          </p:cNvSpPr>
          <p:nvPr>
            <p:ph type="subTitle" idx="3"/>
          </p:nvPr>
        </p:nvSpPr>
        <p:spPr>
          <a:xfrm flipH="1">
            <a:off x="5152400" y="2732654"/>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13"/>
          <p:cNvSpPr txBox="1">
            <a:spLocks noGrp="1"/>
          </p:cNvSpPr>
          <p:nvPr>
            <p:ph type="subTitle" idx="4"/>
          </p:nvPr>
        </p:nvSpPr>
        <p:spPr>
          <a:xfrm flipH="1">
            <a:off x="5152400" y="954825"/>
            <a:ext cx="26340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2" name="Google Shape;72;p13"/>
          <p:cNvSpPr txBox="1">
            <a:spLocks noGrp="1"/>
          </p:cNvSpPr>
          <p:nvPr>
            <p:ph type="subTitle" idx="5"/>
          </p:nvPr>
        </p:nvSpPr>
        <p:spPr>
          <a:xfrm>
            <a:off x="5152400" y="3339226"/>
            <a:ext cx="24099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3" name="Google Shape;73;p13"/>
          <p:cNvSpPr txBox="1">
            <a:spLocks noGrp="1"/>
          </p:cNvSpPr>
          <p:nvPr>
            <p:ph type="subTitle" idx="6"/>
          </p:nvPr>
        </p:nvSpPr>
        <p:spPr>
          <a:xfrm flipH="1">
            <a:off x="5152400" y="2245829"/>
            <a:ext cx="2680800" cy="650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74" name="Google Shape;74;p13"/>
          <p:cNvSpPr txBox="1">
            <a:spLocks noGrp="1"/>
          </p:cNvSpPr>
          <p:nvPr>
            <p:ph type="title" idx="7" hasCustomPrompt="1"/>
          </p:nvPr>
        </p:nvSpPr>
        <p:spPr>
          <a:xfrm>
            <a:off x="3696239" y="2598675"/>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3600"/>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a:spLocks noGrp="1"/>
          </p:cNvSpPr>
          <p:nvPr>
            <p:ph type="title" idx="8" hasCustomPrompt="1"/>
          </p:nvPr>
        </p:nvSpPr>
        <p:spPr>
          <a:xfrm>
            <a:off x="3696239" y="137163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3600"/>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3"/>
          <p:cNvSpPr txBox="1">
            <a:spLocks noGrp="1"/>
          </p:cNvSpPr>
          <p:nvPr>
            <p:ph type="title" idx="9"/>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
        <p:nvSpPr>
          <p:cNvPr id="77" name="Google Shape;77;p13"/>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146"/>
        <p:cNvGrpSpPr/>
        <p:nvPr/>
      </p:nvGrpSpPr>
      <p:grpSpPr>
        <a:xfrm>
          <a:off x="0" y="0"/>
          <a:ext cx="0" cy="0"/>
          <a:chOff x="0" y="0"/>
          <a:chExt cx="0" cy="0"/>
        </a:xfrm>
      </p:grpSpPr>
      <p:sp>
        <p:nvSpPr>
          <p:cNvPr id="147" name="Google Shape;147;p20"/>
          <p:cNvSpPr/>
          <p:nvPr/>
        </p:nvSpPr>
        <p:spPr>
          <a:xfrm>
            <a:off x="0" y="0"/>
            <a:ext cx="6461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ctrTitle"/>
          </p:nvPr>
        </p:nvSpPr>
        <p:spPr>
          <a:xfrm flipH="1">
            <a:off x="1794250" y="3369300"/>
            <a:ext cx="2563200" cy="95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49" name="Google Shape;149;p20"/>
          <p:cNvSpPr txBox="1">
            <a:spLocks noGrp="1"/>
          </p:cNvSpPr>
          <p:nvPr>
            <p:ph type="subTitle" idx="1"/>
          </p:nvPr>
        </p:nvSpPr>
        <p:spPr>
          <a:xfrm flipH="1">
            <a:off x="1205350" y="1094475"/>
            <a:ext cx="3152100" cy="190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None/>
              <a:defRPr sz="22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15">
    <p:spTree>
      <p:nvGrpSpPr>
        <p:cNvPr id="1" name="Shape 169"/>
        <p:cNvGrpSpPr/>
        <p:nvPr/>
      </p:nvGrpSpPr>
      <p:grpSpPr>
        <a:xfrm>
          <a:off x="0" y="0"/>
          <a:ext cx="0" cy="0"/>
          <a:chOff x="0" y="0"/>
          <a:chExt cx="0" cy="0"/>
        </a:xfrm>
      </p:grpSpPr>
      <p:sp>
        <p:nvSpPr>
          <p:cNvPr id="170" name="Google Shape;170;p24"/>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24"/>
          <p:cNvCxnSpPr/>
          <p:nvPr/>
        </p:nvCxnSpPr>
        <p:spPr>
          <a:xfrm>
            <a:off x="0" y="954825"/>
            <a:ext cx="9154500" cy="0"/>
          </a:xfrm>
          <a:prstGeom prst="straightConnector1">
            <a:avLst/>
          </a:prstGeom>
          <a:noFill/>
          <a:ln w="19050" cap="flat" cmpd="sng">
            <a:solidFill>
              <a:schemeClr val="dk1"/>
            </a:solidFill>
            <a:prstDash val="solid"/>
            <a:round/>
            <a:headEnd type="none" w="med" len="med"/>
            <a:tailEnd type="none" w="med" len="med"/>
          </a:ln>
        </p:spPr>
      </p:cxnSp>
      <p:sp>
        <p:nvSpPr>
          <p:cNvPr id="172" name="Google Shape;172;p24"/>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
        <p:nvSpPr>
          <p:cNvPr id="173" name="Google Shape;173;p24"/>
          <p:cNvSpPr txBox="1">
            <a:spLocks noGrp="1"/>
          </p:cNvSpPr>
          <p:nvPr>
            <p:ph type="body" idx="1"/>
          </p:nvPr>
        </p:nvSpPr>
        <p:spPr>
          <a:xfrm>
            <a:off x="3406400" y="1631975"/>
            <a:ext cx="4361100" cy="2644800"/>
          </a:xfrm>
          <a:prstGeom prst="rect">
            <a:avLst/>
          </a:prstGeom>
        </p:spPr>
        <p:txBody>
          <a:bodyPr spcFirstLastPara="1" wrap="square" lIns="91425" tIns="91425" rIns="91425" bIns="91425" anchor="t" anchorCtr="0">
            <a:noAutofit/>
          </a:bodyPr>
          <a:lstStyle>
            <a:lvl1pPr marL="457200" lvl="0" indent="-381000" rtl="0">
              <a:lnSpc>
                <a:spcPct val="100000"/>
              </a:lnSpc>
              <a:spcBef>
                <a:spcPts val="0"/>
              </a:spcBef>
              <a:spcAft>
                <a:spcPts val="0"/>
              </a:spcAft>
              <a:buClr>
                <a:schemeClr val="accent3"/>
              </a:buClr>
              <a:buSzPts val="2400"/>
              <a:buFont typeface="Nunito Light"/>
              <a:buChar char="●"/>
              <a:defRPr sz="16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74" name="Google Shape;174;p24"/>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vl1pPr>
            <a:lvl2pPr lvl="1" rtl="0">
              <a:spcBef>
                <a:spcPts val="0"/>
              </a:spcBef>
              <a:spcAft>
                <a:spcPts val="0"/>
              </a:spcAft>
              <a:buNone/>
              <a:defRPr sz="3000" b="1"/>
            </a:lvl2pPr>
            <a:lvl3pPr lvl="2" rtl="0">
              <a:spcBef>
                <a:spcPts val="0"/>
              </a:spcBef>
              <a:spcAft>
                <a:spcPts val="0"/>
              </a:spcAft>
              <a:buNone/>
              <a:defRPr sz="3000" b="1"/>
            </a:lvl3pPr>
            <a:lvl4pPr lvl="3" rtl="0">
              <a:spcBef>
                <a:spcPts val="0"/>
              </a:spcBef>
              <a:spcAft>
                <a:spcPts val="0"/>
              </a:spcAft>
              <a:buNone/>
              <a:defRPr sz="3000" b="1"/>
            </a:lvl4pPr>
            <a:lvl5pPr lvl="4" rtl="0">
              <a:spcBef>
                <a:spcPts val="0"/>
              </a:spcBef>
              <a:spcAft>
                <a:spcPts val="0"/>
              </a:spcAft>
              <a:buNone/>
              <a:defRPr sz="3000" b="1"/>
            </a:lvl5pPr>
            <a:lvl6pPr lvl="5" rtl="0">
              <a:spcBef>
                <a:spcPts val="0"/>
              </a:spcBef>
              <a:spcAft>
                <a:spcPts val="0"/>
              </a:spcAft>
              <a:buNone/>
              <a:defRPr sz="3000" b="1"/>
            </a:lvl6pPr>
            <a:lvl7pPr lvl="6" rtl="0">
              <a:spcBef>
                <a:spcPts val="0"/>
              </a:spcBef>
              <a:spcAft>
                <a:spcPts val="0"/>
              </a:spcAft>
              <a:buNone/>
              <a:defRPr sz="3000" b="1"/>
            </a:lvl7pPr>
            <a:lvl8pPr lvl="7" rtl="0">
              <a:spcBef>
                <a:spcPts val="0"/>
              </a:spcBef>
              <a:spcAft>
                <a:spcPts val="0"/>
              </a:spcAft>
              <a:buNone/>
              <a:defRPr sz="3000" b="1"/>
            </a:lvl8pPr>
            <a:lvl9pPr lvl="8" rtl="0">
              <a:spcBef>
                <a:spcPts val="0"/>
              </a:spcBef>
              <a:spcAft>
                <a:spcPts val="0"/>
              </a:spcAft>
              <a:buNone/>
              <a:defRPr sz="30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lt1"/>
        </a:solidFill>
        <a:effectLst/>
      </p:bgPr>
    </p:bg>
    <p:spTree>
      <p:nvGrpSpPr>
        <p:cNvPr id="1" name="Shape 185"/>
        <p:cNvGrpSpPr/>
        <p:nvPr/>
      </p:nvGrpSpPr>
      <p:grpSpPr>
        <a:xfrm>
          <a:off x="0" y="0"/>
          <a:ext cx="0" cy="0"/>
          <a:chOff x="0" y="0"/>
          <a:chExt cx="0" cy="0"/>
        </a:xfrm>
      </p:grpSpPr>
      <p:sp>
        <p:nvSpPr>
          <p:cNvPr id="186" name="Google Shape;186;p27"/>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6_1">
    <p:bg>
      <p:bgPr>
        <a:solidFill>
          <a:schemeClr val="lt1"/>
        </a:solidFill>
        <a:effectLst/>
      </p:bgPr>
    </p:bg>
    <p:spTree>
      <p:nvGrpSpPr>
        <p:cNvPr id="1" name="Shape 188"/>
        <p:cNvGrpSpPr/>
        <p:nvPr/>
      </p:nvGrpSpPr>
      <p:grpSpPr>
        <a:xfrm>
          <a:off x="0" y="0"/>
          <a:ext cx="0" cy="0"/>
          <a:chOff x="0" y="0"/>
          <a:chExt cx="0" cy="0"/>
        </a:xfrm>
      </p:grpSpPr>
      <p:sp>
        <p:nvSpPr>
          <p:cNvPr id="189" name="Google Shape;189;p28"/>
          <p:cNvSpPr/>
          <p:nvPr/>
        </p:nvSpPr>
        <p:spPr>
          <a:xfrm>
            <a:off x="0" y="0"/>
            <a:ext cx="69246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txBox="1">
            <a:spLocks noGrp="1"/>
          </p:cNvSpPr>
          <p:nvPr>
            <p:ph type="sldNum" idx="12"/>
          </p:nvPr>
        </p:nvSpPr>
        <p:spPr>
          <a:xfrm>
            <a:off x="8628200" y="440475"/>
            <a:ext cx="363600" cy="393600"/>
          </a:xfrm>
          <a:prstGeom prst="rect">
            <a:avLst/>
          </a:prstGeom>
          <a:noFill/>
          <a:ln>
            <a:noFill/>
          </a:ln>
        </p:spPr>
        <p:txBody>
          <a:bodyPr spcFirstLastPara="1" wrap="square" lIns="91425" tIns="91425" rIns="91425" bIns="91425" anchor="ctr" anchorCtr="0">
            <a:noAutofit/>
          </a:bodyPr>
          <a:lstStyle>
            <a:lvl1pPr lvl="0" rtl="0">
              <a:buNone/>
              <a:defRPr sz="1800" b="1"/>
            </a:lvl1pPr>
            <a:lvl2pPr lvl="1" rtl="0">
              <a:buNone/>
              <a:defRPr sz="1800" b="1"/>
            </a:lvl2pPr>
            <a:lvl3pPr lvl="2" rtl="0">
              <a:buNone/>
              <a:defRPr sz="1800" b="1"/>
            </a:lvl3pPr>
            <a:lvl4pPr lvl="3" rtl="0">
              <a:buNone/>
              <a:defRPr sz="1800" b="1"/>
            </a:lvl4pPr>
            <a:lvl5pPr lvl="4" rtl="0">
              <a:buNone/>
              <a:defRPr sz="1800" b="1"/>
            </a:lvl5pPr>
            <a:lvl6pPr lvl="5" rtl="0">
              <a:buNone/>
              <a:defRPr sz="1800" b="1"/>
            </a:lvl6pPr>
            <a:lvl7pPr lvl="6" rtl="0">
              <a:buNone/>
              <a:defRPr sz="1800" b="1"/>
            </a:lvl7pPr>
            <a:lvl8pPr lvl="7" rtl="0">
              <a:buNone/>
              <a:defRPr sz="1800" b="1"/>
            </a:lvl8pPr>
            <a:lvl9pPr lvl="8" rtl="0">
              <a:buNone/>
              <a:defRPr sz="1800" b="1"/>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Abel"/>
              <a:buNone/>
              <a:defRPr sz="2400">
                <a:solidFill>
                  <a:schemeClr val="dk1"/>
                </a:solidFill>
                <a:latin typeface="Abel"/>
                <a:ea typeface="Abel"/>
                <a:cs typeface="Abel"/>
                <a:sym typeface="Abel"/>
              </a:defRPr>
            </a:lvl1pPr>
            <a:lvl2pPr lvl="1">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2pPr>
            <a:lvl3pPr lvl="2">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3pPr>
            <a:lvl4pPr lvl="3">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4pPr>
            <a:lvl5pPr lvl="4">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5pPr>
            <a:lvl6pPr lvl="5">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6pPr>
            <a:lvl7pPr lvl="6">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7pPr>
            <a:lvl8pPr lvl="7">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8pPr>
            <a:lvl9pPr lvl="8">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15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9" r:id="rId5"/>
    <p:sldLayoutId id="2147483666" r:id="rId6"/>
    <p:sldLayoutId id="2147483670" r:id="rId7"/>
    <p:sldLayoutId id="2147483673" r:id="rId8"/>
    <p:sldLayoutId id="2147483674"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oaijse.com/" TargetMode="External"/><Relationship Id="rId7" Type="http://schemas.openxmlformats.org/officeDocument/2006/relationships/hyperlink" Target="https://reactjs.org/docs/getting-started.html" TargetMode="External"/><Relationship Id="rId2" Type="http://schemas.openxmlformats.org/officeDocument/2006/relationships/hyperlink" Target="https://idl-bnc-idrc.dspacedirect.org/handle/10625/41775" TargetMode="External"/><Relationship Id="rId1" Type="http://schemas.openxmlformats.org/officeDocument/2006/relationships/slideLayout" Target="../slideLayouts/slideLayout3.xml"/><Relationship Id="rId6" Type="http://schemas.openxmlformats.org/officeDocument/2006/relationships/hyperlink" Target="https://expressjs.com/" TargetMode="External"/><Relationship Id="rId5" Type="http://schemas.openxmlformats.org/officeDocument/2006/relationships/hyperlink" Target="https://nodejs.org/en/docs/" TargetMode="External"/><Relationship Id="rId4" Type="http://schemas.openxmlformats.org/officeDocument/2006/relationships/hyperlink" Target="http://citeseerx.ist.psu.ed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ctrTitle"/>
          </p:nvPr>
        </p:nvSpPr>
        <p:spPr>
          <a:xfrm rot="946">
            <a:off x="4075056" y="1212851"/>
            <a:ext cx="4851662" cy="1123947"/>
          </a:xfrm>
          <a:prstGeom prst="rect">
            <a:avLst/>
          </a:prstGeom>
        </p:spPr>
        <p:txBody>
          <a:bodyPr spcFirstLastPara="1" wrap="square" lIns="91425" tIns="91425" rIns="91425" bIns="91425" anchor="b" anchorCtr="0">
            <a:noAutofit/>
          </a:bodyPr>
          <a:lstStyle/>
          <a:p>
            <a:pPr lvl="0"/>
            <a:r>
              <a:rPr lang="en-US" dirty="0"/>
              <a:t>e</a:t>
            </a:r>
            <a:r>
              <a:rPr lang="hi-IN" sz="6000" dirty="0"/>
              <a:t>ग्रामपंचायत</a:t>
            </a:r>
            <a:endParaRPr sz="6000" dirty="0"/>
          </a:p>
        </p:txBody>
      </p:sp>
      <p:sp>
        <p:nvSpPr>
          <p:cNvPr id="203" name="Google Shape;203;p33"/>
          <p:cNvSpPr txBox="1">
            <a:spLocks noGrp="1"/>
          </p:cNvSpPr>
          <p:nvPr>
            <p:ph type="subTitle" idx="1"/>
          </p:nvPr>
        </p:nvSpPr>
        <p:spPr>
          <a:xfrm rot="1327">
            <a:off x="5581021" y="2483020"/>
            <a:ext cx="3384639" cy="387360"/>
          </a:xfrm>
          <a:prstGeom prst="rect">
            <a:avLst/>
          </a:prstGeom>
        </p:spPr>
        <p:txBody>
          <a:bodyPr spcFirstLastPara="1" wrap="square" lIns="91425" tIns="91425" rIns="91425" bIns="91425" anchor="t" anchorCtr="0">
            <a:noAutofit/>
          </a:bodyPr>
          <a:lstStyle/>
          <a:p>
            <a:pPr marL="0" lvl="0" indent="0"/>
            <a:r>
              <a:rPr lang="en-GB" sz="1400" dirty="0" smtClean="0"/>
              <a:t>One </a:t>
            </a:r>
            <a:r>
              <a:rPr lang="en-GB" sz="1400" dirty="0"/>
              <a:t>step </a:t>
            </a:r>
            <a:r>
              <a:rPr lang="en-GB" sz="1400" dirty="0" smtClean="0"/>
              <a:t>towards </a:t>
            </a:r>
            <a:r>
              <a:rPr lang="en-GB" sz="1400" dirty="0" err="1" smtClean="0"/>
              <a:t>आत्मनिर्भर</a:t>
            </a:r>
            <a:r>
              <a:rPr lang="en-GB" sz="1400" dirty="0" smtClean="0"/>
              <a:t> </a:t>
            </a:r>
            <a:r>
              <a:rPr lang="en-GB" sz="1400" dirty="0" err="1" smtClean="0"/>
              <a:t>भारत</a:t>
            </a:r>
            <a:endParaRPr sz="1400" dirty="0"/>
          </a:p>
        </p:txBody>
      </p:sp>
      <p:cxnSp>
        <p:nvCxnSpPr>
          <p:cNvPr id="204" name="Google Shape;204;p33"/>
          <p:cNvCxnSpPr/>
          <p:nvPr/>
        </p:nvCxnSpPr>
        <p:spPr>
          <a:xfrm>
            <a:off x="4074861" y="2231200"/>
            <a:ext cx="30156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5250"/>
            <a:ext cx="2023533" cy="1517650"/>
          </a:xfrm>
          <a:prstGeom prst="rect">
            <a:avLst/>
          </a:prstGeom>
        </p:spPr>
      </p:pic>
      <p:pic>
        <p:nvPicPr>
          <p:cNvPr id="8" name="Google Shape;56;p13"/>
          <p:cNvPicPr preferRelativeResize="0"/>
          <p:nvPr/>
        </p:nvPicPr>
        <p:blipFill rotWithShape="1">
          <a:blip r:embed="rId4">
            <a:alphaModFix/>
          </a:blip>
          <a:srcRect/>
          <a:stretch/>
        </p:blipFill>
        <p:spPr>
          <a:xfrm>
            <a:off x="240833" y="1918417"/>
            <a:ext cx="2598750" cy="1127900"/>
          </a:xfrm>
          <a:prstGeom prst="rect">
            <a:avLst/>
          </a:prstGeom>
          <a:noFill/>
          <a:ln>
            <a:noFill/>
          </a:ln>
        </p:spPr>
      </p:pic>
      <p:pic>
        <p:nvPicPr>
          <p:cNvPr id="9" name="Google Shape;55;p13"/>
          <p:cNvPicPr preferRelativeResize="0"/>
          <p:nvPr/>
        </p:nvPicPr>
        <p:blipFill rotWithShape="1">
          <a:blip r:embed="rId5">
            <a:alphaModFix/>
          </a:blip>
          <a:srcRect/>
          <a:stretch/>
        </p:blipFill>
        <p:spPr>
          <a:xfrm>
            <a:off x="201341" y="3576475"/>
            <a:ext cx="2483002" cy="7926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1500"/>
                                        <p:tgtEl>
                                          <p:spTgt spid="202"/>
                                        </p:tgtEl>
                                      </p:cBhvr>
                                    </p:animEffect>
                                    <p:anim calcmode="lin" valueType="num">
                                      <p:cBhvr>
                                        <p:cTn id="25" dur="1500" fill="hold"/>
                                        <p:tgtEl>
                                          <p:spTgt spid="202"/>
                                        </p:tgtEl>
                                        <p:attrNameLst>
                                          <p:attrName>ppt_x</p:attrName>
                                        </p:attrNameLst>
                                      </p:cBhvr>
                                      <p:tavLst>
                                        <p:tav tm="0">
                                          <p:val>
                                            <p:strVal val="#ppt_x"/>
                                          </p:val>
                                        </p:tav>
                                        <p:tav tm="100000">
                                          <p:val>
                                            <p:strVal val="#ppt_x"/>
                                          </p:val>
                                        </p:tav>
                                      </p:tavLst>
                                    </p:anim>
                                    <p:anim calcmode="lin" valueType="num">
                                      <p:cBhvr>
                                        <p:cTn id="26" dur="1500" fill="hold"/>
                                        <p:tgtEl>
                                          <p:spTgt spid="202"/>
                                        </p:tgtEl>
                                        <p:attrNameLst>
                                          <p:attrName>ppt_y</p:attrName>
                                        </p:attrNameLst>
                                      </p:cBhvr>
                                      <p:tavLst>
                                        <p:tav tm="0">
                                          <p:val>
                                            <p:strVal val="#ppt_y+.1"/>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203">
                                            <p:txEl>
                                              <p:pRg st="0" end="0"/>
                                            </p:txEl>
                                          </p:spTgt>
                                        </p:tgtEl>
                                        <p:attrNameLst>
                                          <p:attrName>style.visibility</p:attrName>
                                        </p:attrNameLst>
                                      </p:cBhvr>
                                      <p:to>
                                        <p:strVal val="visible"/>
                                      </p:to>
                                    </p:set>
                                    <p:animEffect transition="in" filter="wipe(down)">
                                      <p:cBhvr>
                                        <p:cTn id="29" dur="500"/>
                                        <p:tgtEl>
                                          <p:spTgt spid="2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6"/>
          <p:cNvSpPr/>
          <p:nvPr/>
        </p:nvSpPr>
        <p:spPr>
          <a:xfrm>
            <a:off x="3934450" y="1274500"/>
            <a:ext cx="847200" cy="84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3934450" y="2466725"/>
            <a:ext cx="847200" cy="84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3934439" y="3653775"/>
            <a:ext cx="847200" cy="84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title" idx="9"/>
          </p:nvPr>
        </p:nvSpPr>
        <p:spPr>
          <a:xfrm>
            <a:off x="591875" y="339650"/>
            <a:ext cx="4340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Abel" panose="020B0604020202020204" charset="0"/>
                <a:ea typeface="Verdana" pitchFamily="34" charset="0"/>
              </a:rPr>
              <a:t>Actors.</a:t>
            </a:r>
            <a:r>
              <a:rPr lang="en" dirty="0" smtClean="0">
                <a:latin typeface="Verdana" pitchFamily="34" charset="0"/>
                <a:ea typeface="Verdana" pitchFamily="34" charset="0"/>
              </a:rPr>
              <a:t> </a:t>
            </a:r>
            <a:endParaRPr dirty="0">
              <a:latin typeface="Verdana" pitchFamily="34" charset="0"/>
              <a:ea typeface="Verdana" pitchFamily="34" charset="0"/>
            </a:endParaRPr>
          </a:p>
        </p:txBody>
      </p:sp>
      <p:sp>
        <p:nvSpPr>
          <p:cNvPr id="232" name="Google Shape;232;p36"/>
          <p:cNvSpPr txBox="1">
            <a:spLocks noGrp="1"/>
          </p:cNvSpPr>
          <p:nvPr>
            <p:ph type="subTitle" idx="4"/>
          </p:nvPr>
        </p:nvSpPr>
        <p:spPr>
          <a:xfrm flipH="1">
            <a:off x="5160712" y="1087825"/>
            <a:ext cx="2634000" cy="1033575"/>
          </a:xfrm>
          <a:prstGeom prst="rect">
            <a:avLst/>
          </a:prstGeom>
        </p:spPr>
        <p:txBody>
          <a:bodyPr spcFirstLastPara="1" wrap="square" lIns="91425" tIns="91425" rIns="91425" bIns="91425" anchor="b" anchorCtr="0">
            <a:noAutofit/>
          </a:bodyPr>
          <a:lstStyle/>
          <a:p>
            <a:pPr marL="0" indent="0"/>
            <a:r>
              <a:rPr lang="en-US" dirty="0">
                <a:latin typeface="Verdana" pitchFamily="34" charset="0"/>
                <a:ea typeface="Verdana" pitchFamily="34" charset="0"/>
                <a:cs typeface="Abel"/>
                <a:sym typeface="Abel"/>
              </a:rPr>
              <a:t>Villagers as end users</a:t>
            </a:r>
            <a:r>
              <a:rPr lang="en-US" dirty="0" smtClean="0">
                <a:latin typeface="Verdana" pitchFamily="34" charset="0"/>
                <a:ea typeface="Verdana" pitchFamily="34" charset="0"/>
                <a:cs typeface="Abel"/>
                <a:sym typeface="Abel"/>
              </a:rPr>
              <a:t>.</a:t>
            </a:r>
            <a:endParaRPr lang="en-US" dirty="0">
              <a:latin typeface="Verdana" pitchFamily="34" charset="0"/>
              <a:ea typeface="Verdana" pitchFamily="34" charset="0"/>
              <a:cs typeface="Abel"/>
              <a:sym typeface="Abel"/>
            </a:endParaRPr>
          </a:p>
        </p:txBody>
      </p:sp>
      <p:sp>
        <p:nvSpPr>
          <p:cNvPr id="233" name="Google Shape;233;p36"/>
          <p:cNvSpPr txBox="1">
            <a:spLocks noGrp="1"/>
          </p:cNvSpPr>
          <p:nvPr>
            <p:ph type="subTitle" idx="5"/>
          </p:nvPr>
        </p:nvSpPr>
        <p:spPr>
          <a:xfrm>
            <a:off x="5152400" y="3788474"/>
            <a:ext cx="3172614" cy="5778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smtClean="0">
              <a:latin typeface="Verdana" pitchFamily="34" charset="0"/>
              <a:ea typeface="Verdana" pitchFamily="34" charset="0"/>
              <a:cs typeface="Abel"/>
              <a:sym typeface="Abel"/>
            </a:endParaRPr>
          </a:p>
          <a:p>
            <a:pPr marL="0" lvl="0" indent="0" algn="l" rtl="0">
              <a:spcBef>
                <a:spcPts val="0"/>
              </a:spcBef>
              <a:spcAft>
                <a:spcPts val="0"/>
              </a:spcAft>
              <a:buNone/>
            </a:pPr>
            <a:endParaRPr lang="en-US" dirty="0">
              <a:latin typeface="Verdana" pitchFamily="34" charset="0"/>
              <a:ea typeface="Verdana" pitchFamily="34" charset="0"/>
              <a:cs typeface="Abel"/>
              <a:sym typeface="Abel"/>
            </a:endParaRPr>
          </a:p>
          <a:p>
            <a:pPr marL="0" lvl="0" indent="0" algn="l" rtl="0">
              <a:spcBef>
                <a:spcPts val="0"/>
              </a:spcBef>
              <a:spcAft>
                <a:spcPts val="0"/>
              </a:spcAft>
              <a:buNone/>
            </a:pPr>
            <a:endParaRPr lang="en-US" dirty="0" smtClean="0">
              <a:latin typeface="Verdana" pitchFamily="34" charset="0"/>
              <a:ea typeface="Verdana" pitchFamily="34" charset="0"/>
              <a:cs typeface="Abel"/>
              <a:sym typeface="Abel"/>
            </a:endParaRPr>
          </a:p>
          <a:p>
            <a:pPr marL="0" lvl="0" indent="0" algn="l" rtl="0">
              <a:spcBef>
                <a:spcPts val="0"/>
              </a:spcBef>
              <a:spcAft>
                <a:spcPts val="0"/>
              </a:spcAft>
              <a:buNone/>
            </a:pPr>
            <a:endParaRPr lang="en-US" dirty="0">
              <a:latin typeface="Verdana" pitchFamily="34" charset="0"/>
              <a:ea typeface="Verdana" pitchFamily="34" charset="0"/>
              <a:cs typeface="Abel"/>
              <a:sym typeface="Abel"/>
            </a:endParaRPr>
          </a:p>
          <a:p>
            <a:pPr marL="0" lvl="0" indent="0" algn="l" rtl="0">
              <a:spcBef>
                <a:spcPts val="0"/>
              </a:spcBef>
              <a:spcAft>
                <a:spcPts val="0"/>
              </a:spcAft>
              <a:buNone/>
            </a:pPr>
            <a:r>
              <a:rPr lang="en-US" dirty="0" smtClean="0">
                <a:latin typeface="Verdana" pitchFamily="34" charset="0"/>
                <a:ea typeface="Verdana" pitchFamily="34" charset="0"/>
                <a:cs typeface="Abel"/>
                <a:sym typeface="Abel"/>
              </a:rPr>
              <a:t>Developers as Team members.</a:t>
            </a:r>
            <a:endParaRPr dirty="0">
              <a:latin typeface="Verdana" pitchFamily="34" charset="0"/>
              <a:ea typeface="Verdana" pitchFamily="34" charset="0"/>
              <a:cs typeface="Abel"/>
              <a:sym typeface="Abel"/>
            </a:endParaRPr>
          </a:p>
        </p:txBody>
      </p:sp>
      <p:sp>
        <p:nvSpPr>
          <p:cNvPr id="234" name="Google Shape;234;p36"/>
          <p:cNvSpPr txBox="1">
            <a:spLocks noGrp="1"/>
          </p:cNvSpPr>
          <p:nvPr>
            <p:ph type="subTitle" idx="6"/>
          </p:nvPr>
        </p:nvSpPr>
        <p:spPr>
          <a:xfrm flipH="1">
            <a:off x="5160713" y="2466725"/>
            <a:ext cx="3150772" cy="10680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latin typeface="Verdana" pitchFamily="34" charset="0"/>
                <a:ea typeface="Verdana" pitchFamily="34" charset="0"/>
                <a:cs typeface="Abel"/>
                <a:sym typeface="Abel"/>
              </a:rPr>
              <a:t>Applicants for Residential </a:t>
            </a:r>
            <a:r>
              <a:rPr lang="en-US" dirty="0">
                <a:latin typeface="Verdana" pitchFamily="34" charset="0"/>
                <a:ea typeface="Verdana" pitchFamily="34" charset="0"/>
                <a:cs typeface="Abel"/>
                <a:sym typeface="Abel"/>
              </a:rPr>
              <a:t>C</a:t>
            </a:r>
            <a:r>
              <a:rPr lang="en-US" dirty="0" smtClean="0">
                <a:latin typeface="Verdana" pitchFamily="34" charset="0"/>
                <a:ea typeface="Verdana" pitchFamily="34" charset="0"/>
                <a:cs typeface="Abel"/>
                <a:sym typeface="Abel"/>
              </a:rPr>
              <a:t>ertificate.</a:t>
            </a:r>
            <a:endParaRPr dirty="0">
              <a:latin typeface="Verdana" pitchFamily="34" charset="0"/>
              <a:ea typeface="Verdana" pitchFamily="34" charset="0"/>
              <a:cs typeface="Abel"/>
              <a:sym typeface="Abel"/>
            </a:endParaRPr>
          </a:p>
        </p:txBody>
      </p:sp>
      <p:sp>
        <p:nvSpPr>
          <p:cNvPr id="235" name="Google Shape;235;p36"/>
          <p:cNvSpPr txBox="1">
            <a:spLocks noGrp="1"/>
          </p:cNvSpPr>
          <p:nvPr>
            <p:ph type="title" idx="7"/>
          </p:nvPr>
        </p:nvSpPr>
        <p:spPr>
          <a:xfrm>
            <a:off x="3696189" y="2602788"/>
            <a:ext cx="1323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02</a:t>
            </a:r>
            <a:endParaRPr b="1"/>
          </a:p>
        </p:txBody>
      </p:sp>
      <p:sp>
        <p:nvSpPr>
          <p:cNvPr id="236" name="Google Shape;236;p36"/>
          <p:cNvSpPr txBox="1">
            <a:spLocks noGrp="1"/>
          </p:cNvSpPr>
          <p:nvPr>
            <p:ph type="title"/>
          </p:nvPr>
        </p:nvSpPr>
        <p:spPr>
          <a:xfrm flipH="1">
            <a:off x="3753239" y="3788475"/>
            <a:ext cx="1209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03</a:t>
            </a:r>
            <a:endParaRPr b="1" dirty="0"/>
          </a:p>
        </p:txBody>
      </p:sp>
      <p:sp>
        <p:nvSpPr>
          <p:cNvPr id="237" name="Google Shape;237;p36"/>
          <p:cNvSpPr txBox="1">
            <a:spLocks noGrp="1"/>
          </p:cNvSpPr>
          <p:nvPr>
            <p:ph type="title" idx="8"/>
          </p:nvPr>
        </p:nvSpPr>
        <p:spPr>
          <a:xfrm>
            <a:off x="3824000" y="1410600"/>
            <a:ext cx="1068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01</a:t>
            </a:r>
            <a:endParaRPr b="1" dirty="0"/>
          </a:p>
        </p:txBody>
      </p:sp>
      <p:sp>
        <p:nvSpPr>
          <p:cNvPr id="238" name="Google Shape;238;p36"/>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Abel"/>
                <a:ea typeface="Abel"/>
                <a:cs typeface="Abel"/>
                <a:sym typeface="Abel"/>
              </a:rPr>
              <a:t>10</a:t>
            </a:fld>
            <a:endParaRPr>
              <a:latin typeface="Abel"/>
              <a:ea typeface="Abel"/>
              <a:cs typeface="Abel"/>
              <a:sym typeface="Abel"/>
            </a:endParaRPr>
          </a:p>
        </p:txBody>
      </p:sp>
      <p:sp>
        <p:nvSpPr>
          <p:cNvPr id="1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p34"/>
          <p:cNvSpPr txBox="1">
            <a:spLocks/>
          </p:cNvSpPr>
          <p:nvPr/>
        </p:nvSpPr>
        <p:spPr>
          <a:xfrm>
            <a:off x="8628200" y="285304"/>
            <a:ext cx="45904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10</a:t>
            </a:fld>
            <a:endParaRPr lang="en"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82299"/>
            <a:ext cx="3573517" cy="4161201"/>
          </a:xfrm>
          <a:prstGeom prst="rect">
            <a:avLst/>
          </a:prstGeom>
        </p:spPr>
      </p:pic>
    </p:spTree>
    <p:extLst>
      <p:ext uri="{BB962C8B-B14F-4D97-AF65-F5344CB8AC3E}">
        <p14:creationId xmlns:p14="http://schemas.microsoft.com/office/powerpoint/2010/main" val="22463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1" name="Google Shape;541;p53"/>
          <p:cNvSpPr txBox="1">
            <a:spLocks noGrp="1"/>
          </p:cNvSpPr>
          <p:nvPr>
            <p:ph type="title"/>
          </p:nvPr>
        </p:nvSpPr>
        <p:spPr>
          <a:xfrm>
            <a:off x="591874" y="339650"/>
            <a:ext cx="7754104"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Abel" panose="020B0604020202020204" charset="0"/>
                <a:ea typeface="Verdana" pitchFamily="34" charset="0"/>
              </a:rPr>
              <a:t>FUNCTIONAL </a:t>
            </a:r>
            <a:r>
              <a:rPr lang="en" dirty="0" smtClean="0">
                <a:latin typeface="Abel" panose="020B0604020202020204" charset="0"/>
                <a:ea typeface="Verdana" pitchFamily="34" charset="0"/>
              </a:rPr>
              <a:t>REQUIREMENTS.</a:t>
            </a:r>
            <a:endParaRPr dirty="0">
              <a:latin typeface="Abel" panose="020B0604020202020204" charset="0"/>
              <a:ea typeface="Verdana" pitchFamily="34" charset="0"/>
            </a:endParaRPr>
          </a:p>
        </p:txBody>
      </p:sp>
      <p:sp>
        <p:nvSpPr>
          <p:cNvPr id="542" name="Google Shape;542;p53"/>
          <p:cNvSpPr txBox="1">
            <a:spLocks noGrp="1"/>
          </p:cNvSpPr>
          <p:nvPr>
            <p:ph type="body" idx="1"/>
          </p:nvPr>
        </p:nvSpPr>
        <p:spPr>
          <a:xfrm>
            <a:off x="190500" y="1085850"/>
            <a:ext cx="4083050" cy="3190925"/>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US" sz="1400" dirty="0" smtClean="0">
                <a:latin typeface="Verdana" pitchFamily="34" charset="0"/>
                <a:ea typeface="Verdana" pitchFamily="34" charset="0"/>
              </a:rPr>
              <a:t>Database:</a:t>
            </a:r>
          </a:p>
          <a:p>
            <a:pPr marL="469900" lvl="0" indent="-342900" algn="l" rtl="0">
              <a:lnSpc>
                <a:spcPct val="150000"/>
              </a:lnSpc>
              <a:spcBef>
                <a:spcPts val="0"/>
              </a:spcBef>
              <a:spcAft>
                <a:spcPts val="0"/>
              </a:spcAft>
              <a:buSzPts val="1600"/>
              <a:buFont typeface="Wingdings" panose="05000000000000000000" pitchFamily="2" charset="2"/>
              <a:buChar char="v"/>
            </a:pPr>
            <a:r>
              <a:rPr lang="en-US" sz="1400" dirty="0" smtClean="0">
                <a:latin typeface="Verdana" pitchFamily="34" charset="0"/>
                <a:ea typeface="Verdana" pitchFamily="34" charset="0"/>
              </a:rPr>
              <a:t>To store user. credentials(</a:t>
            </a:r>
            <a:r>
              <a:rPr lang="en-US" sz="1400" dirty="0" err="1" smtClean="0">
                <a:latin typeface="Verdana" pitchFamily="34" charset="0"/>
                <a:ea typeface="Verdana" pitchFamily="34" charset="0"/>
              </a:rPr>
              <a:t>username,password</a:t>
            </a:r>
            <a:r>
              <a:rPr lang="en-US" sz="1400" dirty="0" smtClean="0">
                <a:latin typeface="Verdana" pitchFamily="34" charset="0"/>
                <a:ea typeface="Verdana" pitchFamily="34" charset="0"/>
              </a:rPr>
              <a:t>).</a:t>
            </a:r>
          </a:p>
          <a:p>
            <a:pPr marL="469900" lvl="0" indent="-342900" algn="l" rtl="0">
              <a:lnSpc>
                <a:spcPct val="150000"/>
              </a:lnSpc>
              <a:spcBef>
                <a:spcPts val="0"/>
              </a:spcBef>
              <a:spcAft>
                <a:spcPts val="0"/>
              </a:spcAft>
              <a:buSzPts val="1600"/>
              <a:buFont typeface="Wingdings" panose="05000000000000000000" pitchFamily="2" charset="2"/>
              <a:buChar char="v"/>
            </a:pPr>
            <a:r>
              <a:rPr lang="en-US" sz="1400" dirty="0" smtClean="0">
                <a:latin typeface="Verdana" pitchFamily="34" charset="0"/>
                <a:ea typeface="Verdana" pitchFamily="34" charset="0"/>
              </a:rPr>
              <a:t>To store Applicant details.</a:t>
            </a:r>
          </a:p>
          <a:p>
            <a:pPr marL="469900" lvl="0" indent="-342900" algn="l" rtl="0">
              <a:lnSpc>
                <a:spcPct val="150000"/>
              </a:lnSpc>
              <a:spcBef>
                <a:spcPts val="0"/>
              </a:spcBef>
              <a:spcAft>
                <a:spcPts val="0"/>
              </a:spcAft>
              <a:buSzPts val="1600"/>
              <a:buFont typeface="Wingdings" panose="05000000000000000000" pitchFamily="2" charset="2"/>
              <a:buChar char="v"/>
            </a:pPr>
            <a:r>
              <a:rPr lang="en-US" sz="1400" dirty="0" smtClean="0">
                <a:latin typeface="Verdana" pitchFamily="34" charset="0"/>
                <a:ea typeface="Verdana" pitchFamily="34" charset="0"/>
              </a:rPr>
              <a:t>To store feedbacks.</a:t>
            </a:r>
          </a:p>
          <a:p>
            <a:pPr marL="469900" lvl="0" indent="-342900" algn="l" rtl="0">
              <a:lnSpc>
                <a:spcPct val="150000"/>
              </a:lnSpc>
              <a:spcBef>
                <a:spcPts val="0"/>
              </a:spcBef>
              <a:spcAft>
                <a:spcPts val="0"/>
              </a:spcAft>
              <a:buSzPts val="1600"/>
              <a:buFont typeface="Wingdings" panose="05000000000000000000" pitchFamily="2" charset="2"/>
              <a:buChar char="v"/>
            </a:pPr>
            <a:endParaRPr lang="en-US" sz="1400" dirty="0" smtClean="0">
              <a:latin typeface="Verdana" pitchFamily="34" charset="0"/>
              <a:ea typeface="Verdana" pitchFamily="34" charset="0"/>
            </a:endParaRPr>
          </a:p>
          <a:p>
            <a:pPr marL="412750" lvl="0" indent="-285750" algn="l" rtl="0">
              <a:lnSpc>
                <a:spcPct val="150000"/>
              </a:lnSpc>
              <a:spcBef>
                <a:spcPts val="0"/>
              </a:spcBef>
              <a:spcAft>
                <a:spcPts val="0"/>
              </a:spcAft>
              <a:buSzPts val="1600"/>
              <a:buFont typeface="Arial" panose="020B0604020202020204" pitchFamily="34" charset="0"/>
              <a:buChar char="•"/>
            </a:pPr>
            <a:r>
              <a:rPr lang="en-US" sz="1400" dirty="0" smtClean="0">
                <a:latin typeface="Verdana" pitchFamily="34" charset="0"/>
                <a:ea typeface="Verdana" pitchFamily="34" charset="0"/>
              </a:rPr>
              <a:t>Login/Register Page.</a:t>
            </a:r>
          </a:p>
          <a:p>
            <a:pPr marL="412750" lvl="0" indent="-285750" algn="l" rtl="0">
              <a:lnSpc>
                <a:spcPct val="150000"/>
              </a:lnSpc>
              <a:spcBef>
                <a:spcPts val="0"/>
              </a:spcBef>
              <a:spcAft>
                <a:spcPts val="0"/>
              </a:spcAft>
              <a:buSzPts val="1600"/>
              <a:buFont typeface="Wingdings" panose="05000000000000000000" pitchFamily="2" charset="2"/>
              <a:buChar char="v"/>
            </a:pPr>
            <a:r>
              <a:rPr lang="en-US" sz="1400" dirty="0" smtClean="0">
                <a:latin typeface="Verdana" pitchFamily="34" charset="0"/>
                <a:ea typeface="Verdana" pitchFamily="34" charset="0"/>
              </a:rPr>
              <a:t>To make new account for new users.</a:t>
            </a:r>
          </a:p>
          <a:p>
            <a:pPr marL="412750" lvl="0" indent="-285750">
              <a:lnSpc>
                <a:spcPct val="150000"/>
              </a:lnSpc>
              <a:buSzPts val="1600"/>
              <a:buFont typeface="Wingdings" panose="05000000000000000000" pitchFamily="2" charset="2"/>
              <a:buChar char="v"/>
            </a:pPr>
            <a:r>
              <a:rPr lang="en-US" sz="1400" dirty="0" smtClean="0">
                <a:latin typeface="Verdana" pitchFamily="34" charset="0"/>
                <a:ea typeface="Verdana" pitchFamily="34" charset="0"/>
              </a:rPr>
              <a:t>To give access to users with valid </a:t>
            </a:r>
            <a:r>
              <a:rPr lang="en-US" sz="1400" dirty="0">
                <a:latin typeface="Verdana" pitchFamily="34" charset="0"/>
                <a:ea typeface="Verdana" pitchFamily="34" charset="0"/>
              </a:rPr>
              <a:t>credentials</a:t>
            </a:r>
            <a:r>
              <a:rPr lang="en-US" sz="1400" dirty="0" smtClean="0">
                <a:latin typeface="Verdana" pitchFamily="34" charset="0"/>
                <a:ea typeface="Verdana" pitchFamily="34" charset="0"/>
              </a:rPr>
              <a:t>.</a:t>
            </a:r>
            <a:endParaRPr sz="1400" dirty="0">
              <a:latin typeface="Verdana" pitchFamily="34" charset="0"/>
              <a:ea typeface="Verdana" pitchFamily="34" charset="0"/>
            </a:endParaRPr>
          </a:p>
        </p:txBody>
      </p:sp>
      <p:sp>
        <p:nvSpPr>
          <p:cNvPr id="54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txBox="1">
            <a:spLocks noGrp="1"/>
          </p:cNvSpPr>
          <p:nvPr>
            <p:ph type="sldNum" idx="12"/>
          </p:nvPr>
        </p:nvSpPr>
        <p:spPr>
          <a:xfrm>
            <a:off x="8535200" y="365660"/>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dirty="0"/>
          </a:p>
        </p:txBody>
      </p:sp>
      <p:sp>
        <p:nvSpPr>
          <p:cNvPr id="4" name="TextBox 3"/>
          <p:cNvSpPr txBox="1"/>
          <p:nvPr/>
        </p:nvSpPr>
        <p:spPr>
          <a:xfrm>
            <a:off x="4719802" y="1136650"/>
            <a:ext cx="2377574" cy="134145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smtClean="0">
                <a:solidFill>
                  <a:schemeClr val="tx1"/>
                </a:solidFill>
                <a:latin typeface="Verdana" panose="020B0604030504040204" pitchFamily="34" charset="0"/>
                <a:ea typeface="Verdana" panose="020B0604030504040204" pitchFamily="34" charset="0"/>
              </a:rPr>
              <a:t>GUI:</a:t>
            </a:r>
          </a:p>
          <a:p>
            <a:pPr marL="285750" indent="-285750">
              <a:lnSpc>
                <a:spcPct val="150000"/>
              </a:lnSpc>
              <a:buFont typeface="Wingdings" panose="05000000000000000000" pitchFamily="2" charset="2"/>
              <a:buChar char="v"/>
            </a:pPr>
            <a:r>
              <a:rPr lang="en-US" dirty="0" smtClean="0">
                <a:solidFill>
                  <a:schemeClr val="tx1"/>
                </a:solidFill>
                <a:latin typeface="Verdana" panose="020B0604030504040204" pitchFamily="34" charset="0"/>
                <a:ea typeface="Verdana" panose="020B0604030504040204" pitchFamily="34" charset="0"/>
              </a:rPr>
              <a:t>Dashboard.</a:t>
            </a:r>
          </a:p>
          <a:p>
            <a:pPr marL="285750" indent="-285750">
              <a:lnSpc>
                <a:spcPct val="150000"/>
              </a:lnSpc>
              <a:buFont typeface="Wingdings" panose="05000000000000000000" pitchFamily="2" charset="2"/>
              <a:buChar char="v"/>
            </a:pPr>
            <a:r>
              <a:rPr lang="en-US" dirty="0" err="1" smtClean="0">
                <a:solidFill>
                  <a:schemeClr val="tx1"/>
                </a:solidFill>
                <a:latin typeface="Verdana" panose="020B0604030504040204" pitchFamily="34" charset="0"/>
                <a:ea typeface="Verdana" panose="020B0604030504040204" pitchFamily="34" charset="0"/>
              </a:rPr>
              <a:t>Stastical</a:t>
            </a:r>
            <a:r>
              <a:rPr lang="en-US" dirty="0" smtClean="0">
                <a:solidFill>
                  <a:schemeClr val="tx1"/>
                </a:solidFill>
                <a:latin typeface="Verdana" panose="020B0604030504040204" pitchFamily="34" charset="0"/>
                <a:ea typeface="Verdana" panose="020B0604030504040204" pitchFamily="34" charset="0"/>
              </a:rPr>
              <a:t> Charts.</a:t>
            </a:r>
          </a:p>
          <a:p>
            <a:pPr marL="285750" indent="-285750">
              <a:lnSpc>
                <a:spcPct val="150000"/>
              </a:lnSpc>
              <a:buFont typeface="Wingdings" panose="05000000000000000000" pitchFamily="2" charset="2"/>
              <a:buChar char="v"/>
            </a:pPr>
            <a:r>
              <a:rPr lang="en-US" dirty="0" smtClean="0">
                <a:solidFill>
                  <a:schemeClr val="tx1"/>
                </a:solidFill>
                <a:latin typeface="Verdana" panose="020B0604030504040204" pitchFamily="34" charset="0"/>
                <a:ea typeface="Verdana" panose="020B0604030504040204" pitchFamily="34" charset="0"/>
              </a:rPr>
              <a:t>Google maps widget.</a:t>
            </a:r>
            <a:endParaRPr lang="en-US" dirty="0">
              <a:solidFill>
                <a:schemeClr val="tx1"/>
              </a:solidFill>
              <a:latin typeface="Verdana" panose="020B0604030504040204" pitchFamily="34" charset="0"/>
              <a:ea typeface="Verdana" panose="020B0604030504040204" pitchFamily="34" charset="0"/>
            </a:endParaRPr>
          </a:p>
        </p:txBody>
      </p:sp>
      <p:sp>
        <p:nvSpPr>
          <p:cNvPr id="5" name="TextBox 4"/>
          <p:cNvSpPr txBox="1"/>
          <p:nvPr/>
        </p:nvSpPr>
        <p:spPr>
          <a:xfrm>
            <a:off x="4719802" y="2516664"/>
            <a:ext cx="3680816" cy="10182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smtClean="0">
                <a:latin typeface="Verdana" panose="020B0604030504040204" pitchFamily="34" charset="0"/>
                <a:ea typeface="Verdana" panose="020B0604030504040204" pitchFamily="34" charset="0"/>
              </a:rPr>
              <a:t>Network:</a:t>
            </a:r>
          </a:p>
          <a:p>
            <a:pPr marL="285750" indent="-285750">
              <a:lnSpc>
                <a:spcPct val="150000"/>
              </a:lnSpc>
              <a:buFont typeface="Wingdings" panose="05000000000000000000" pitchFamily="2" charset="2"/>
              <a:buChar char="v"/>
            </a:pPr>
            <a:r>
              <a:rPr lang="en-US" dirty="0" smtClean="0">
                <a:latin typeface="Verdana" panose="020B0604030504040204" pitchFamily="34" charset="0"/>
                <a:ea typeface="Verdana" panose="020B0604030504040204" pitchFamily="34" charset="0"/>
              </a:rPr>
              <a:t>Server for managing dynamic data.</a:t>
            </a:r>
          </a:p>
          <a:p>
            <a:pPr marL="285750" indent="-285750">
              <a:lnSpc>
                <a:spcPct val="150000"/>
              </a:lnSpc>
              <a:buFont typeface="Wingdings" panose="05000000000000000000" pitchFamily="2" charset="2"/>
              <a:buChar char="v"/>
            </a:pPr>
            <a:r>
              <a:rPr lang="en-US" dirty="0" smtClean="0">
                <a:latin typeface="Verdana" panose="020B0604030504040204" pitchFamily="34" charset="0"/>
                <a:ea typeface="Verdana" panose="020B0604030504040204" pitchFamily="34" charset="0"/>
              </a:rPr>
              <a:t>Client-server architecture.</a:t>
            </a:r>
            <a:endParaRPr lang="en-US" dirty="0">
              <a:latin typeface="Verdana" panose="020B0604030504040204" pitchFamily="34" charset="0"/>
              <a:ea typeface="Verdana" panose="020B0604030504040204" pitchFamily="34" charset="0"/>
            </a:endParaRPr>
          </a:p>
        </p:txBody>
      </p:sp>
      <p:sp>
        <p:nvSpPr>
          <p:cNvPr id="6" name="TextBox 5"/>
          <p:cNvSpPr txBox="1"/>
          <p:nvPr/>
        </p:nvSpPr>
        <p:spPr>
          <a:xfrm>
            <a:off x="4719802" y="3664407"/>
            <a:ext cx="2706190" cy="10182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smtClean="0">
                <a:latin typeface="Verdana" panose="020B0604030504040204" pitchFamily="34" charset="0"/>
                <a:ea typeface="Verdana" panose="020B0604030504040204" pitchFamily="34" charset="0"/>
              </a:rPr>
              <a:t>Server:</a:t>
            </a:r>
          </a:p>
          <a:p>
            <a:pPr marL="285750" indent="-285750">
              <a:lnSpc>
                <a:spcPct val="150000"/>
              </a:lnSpc>
              <a:buFont typeface="Wingdings" panose="05000000000000000000" pitchFamily="2" charset="2"/>
              <a:buChar char="v"/>
            </a:pPr>
            <a:r>
              <a:rPr lang="en-US" dirty="0" smtClean="0">
                <a:latin typeface="Verdana" panose="020B0604030504040204" pitchFamily="34" charset="0"/>
                <a:ea typeface="Verdana" panose="020B0604030504040204" pitchFamily="34" charset="0"/>
              </a:rPr>
              <a:t>To render user requests.</a:t>
            </a:r>
          </a:p>
          <a:p>
            <a:pPr marL="285750" indent="-285750">
              <a:lnSpc>
                <a:spcPct val="150000"/>
              </a:lnSpc>
              <a:buFont typeface="Wingdings" panose="05000000000000000000" pitchFamily="2" charset="2"/>
              <a:buChar char="v"/>
            </a:pPr>
            <a:r>
              <a:rPr lang="en-US" dirty="0" smtClean="0">
                <a:latin typeface="Verdana" panose="020B0604030504040204" pitchFamily="34" charset="0"/>
                <a:ea typeface="Verdana" panose="020B0604030504040204" pitchFamily="34" charset="0"/>
              </a:rPr>
              <a:t>API Routing.</a:t>
            </a:r>
            <a:endParaRPr lang="en-US"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1" name="Google Shape;541;p53"/>
          <p:cNvSpPr txBox="1">
            <a:spLocks noGrp="1"/>
          </p:cNvSpPr>
          <p:nvPr>
            <p:ph type="title"/>
          </p:nvPr>
        </p:nvSpPr>
        <p:spPr>
          <a:xfrm>
            <a:off x="591874" y="339650"/>
            <a:ext cx="8218126"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Abel" panose="020B0604020202020204" charset="0"/>
                <a:ea typeface="Verdana" pitchFamily="34" charset="0"/>
              </a:rPr>
              <a:t>NON-FUNCTIONAL </a:t>
            </a:r>
            <a:r>
              <a:rPr lang="en" dirty="0" smtClean="0">
                <a:latin typeface="Abel" panose="020B0604020202020204" charset="0"/>
                <a:ea typeface="Verdana" pitchFamily="34" charset="0"/>
              </a:rPr>
              <a:t>REQUIREMENTS.</a:t>
            </a:r>
            <a:endParaRPr dirty="0">
              <a:latin typeface="Abel" panose="020B0604020202020204" charset="0"/>
              <a:ea typeface="Verdana" pitchFamily="34" charset="0"/>
            </a:endParaRPr>
          </a:p>
        </p:txBody>
      </p:sp>
      <p:sp>
        <p:nvSpPr>
          <p:cNvPr id="542" name="Google Shape;542;p53"/>
          <p:cNvSpPr txBox="1">
            <a:spLocks noGrp="1"/>
          </p:cNvSpPr>
          <p:nvPr>
            <p:ph type="body" idx="1"/>
          </p:nvPr>
        </p:nvSpPr>
        <p:spPr>
          <a:xfrm>
            <a:off x="3606800" y="1200150"/>
            <a:ext cx="4869150" cy="3340099"/>
          </a:xfrm>
          <a:prstGeom prst="rect">
            <a:avLst/>
          </a:prstGeom>
        </p:spPr>
        <p:txBody>
          <a:bodyPr spcFirstLastPara="1" wrap="square" lIns="91425" tIns="91425" rIns="91425" bIns="91425" anchor="t" anchorCtr="0">
            <a:noAutofit/>
          </a:bodyPr>
          <a:lstStyle/>
          <a:p>
            <a:pPr marL="412750" lvl="0" indent="-285750" algn="l" rtl="0">
              <a:lnSpc>
                <a:spcPct val="150000"/>
              </a:lnSpc>
              <a:spcBef>
                <a:spcPts val="0"/>
              </a:spcBef>
              <a:spcAft>
                <a:spcPts val="0"/>
              </a:spcAft>
              <a:buSzPts val="1600"/>
              <a:buFont typeface="Wingdings" panose="05000000000000000000" pitchFamily="2" charset="2"/>
              <a:buChar char="§"/>
            </a:pPr>
            <a:r>
              <a:rPr lang="en-US" sz="1400" b="1" dirty="0" smtClean="0"/>
              <a:t>Security</a:t>
            </a:r>
            <a:r>
              <a:rPr lang="en-US" sz="1400" dirty="0" smtClean="0"/>
              <a:t>:</a:t>
            </a:r>
          </a:p>
          <a:p>
            <a:pPr marL="469900" lvl="0" indent="-342900" algn="l" rtl="0">
              <a:lnSpc>
                <a:spcPct val="150000"/>
              </a:lnSpc>
              <a:spcBef>
                <a:spcPts val="0"/>
              </a:spcBef>
              <a:spcAft>
                <a:spcPts val="0"/>
              </a:spcAft>
              <a:buSzPts val="1600"/>
              <a:buFont typeface="Wingdings" panose="05000000000000000000" pitchFamily="2" charset="2"/>
              <a:buChar char="ü"/>
            </a:pPr>
            <a:r>
              <a:rPr lang="en-US" sz="1400" dirty="0" smtClean="0"/>
              <a:t>Login  credentials to enter into portal.</a:t>
            </a:r>
          </a:p>
          <a:p>
            <a:pPr marL="469900" lvl="0" indent="-342900">
              <a:lnSpc>
                <a:spcPct val="150000"/>
              </a:lnSpc>
              <a:buSzPts val="1600"/>
              <a:buFont typeface="Wingdings" panose="05000000000000000000" pitchFamily="2" charset="2"/>
              <a:buChar char="ü"/>
            </a:pPr>
            <a:r>
              <a:rPr lang="en-GB" sz="1400" dirty="0"/>
              <a:t>Provide easy login with </a:t>
            </a:r>
            <a:r>
              <a:rPr lang="en-GB" sz="1400" dirty="0" err="1"/>
              <a:t>oAuth</a:t>
            </a:r>
            <a:r>
              <a:rPr lang="en-GB" sz="1400" dirty="0"/>
              <a:t> parties like google and </a:t>
            </a:r>
            <a:r>
              <a:rPr lang="en-GB" sz="1400" dirty="0" err="1"/>
              <a:t>facebook</a:t>
            </a:r>
            <a:r>
              <a:rPr lang="en-GB" sz="1400" dirty="0"/>
              <a:t>.</a:t>
            </a:r>
            <a:endParaRPr lang="en-US" sz="1400" dirty="0" smtClean="0"/>
          </a:p>
          <a:p>
            <a:pPr marL="412750" lvl="0" indent="-285750" algn="l" rtl="0">
              <a:lnSpc>
                <a:spcPct val="150000"/>
              </a:lnSpc>
              <a:spcBef>
                <a:spcPts val="0"/>
              </a:spcBef>
              <a:spcAft>
                <a:spcPts val="0"/>
              </a:spcAft>
              <a:buSzPts val="1600"/>
              <a:buFont typeface="Wingdings" panose="05000000000000000000" pitchFamily="2" charset="2"/>
              <a:buChar char="§"/>
            </a:pPr>
            <a:r>
              <a:rPr lang="en-US" sz="1400" b="1" dirty="0" smtClean="0"/>
              <a:t>Reliability</a:t>
            </a:r>
            <a:r>
              <a:rPr lang="en-US" sz="1400" dirty="0" smtClean="0"/>
              <a:t>:</a:t>
            </a:r>
          </a:p>
          <a:p>
            <a:pPr marL="412750" lvl="0" indent="-285750" algn="l" rtl="0">
              <a:lnSpc>
                <a:spcPct val="150000"/>
              </a:lnSpc>
              <a:spcBef>
                <a:spcPts val="0"/>
              </a:spcBef>
              <a:spcAft>
                <a:spcPts val="0"/>
              </a:spcAft>
              <a:buSzPts val="1600"/>
              <a:buFont typeface="Wingdings" panose="05000000000000000000" pitchFamily="2" charset="2"/>
              <a:buChar char="ü"/>
            </a:pPr>
            <a:r>
              <a:rPr lang="en-US" sz="1400" dirty="0" smtClean="0"/>
              <a:t>Validations in case of form credentials entered.</a:t>
            </a:r>
          </a:p>
          <a:p>
            <a:pPr marL="412750" lvl="0" indent="-285750" algn="l" rtl="0">
              <a:lnSpc>
                <a:spcPct val="150000"/>
              </a:lnSpc>
              <a:spcBef>
                <a:spcPts val="0"/>
              </a:spcBef>
              <a:spcAft>
                <a:spcPts val="0"/>
              </a:spcAft>
              <a:buSzPts val="1600"/>
              <a:buFont typeface="Wingdings" panose="05000000000000000000" pitchFamily="2" charset="2"/>
              <a:buChar char="ü"/>
            </a:pPr>
            <a:r>
              <a:rPr lang="en-US" sz="1400" dirty="0" smtClean="0"/>
              <a:t>Must handle load during high traffic.</a:t>
            </a:r>
          </a:p>
          <a:p>
            <a:pPr marL="412750" lvl="0" indent="-285750" algn="l" rtl="0">
              <a:lnSpc>
                <a:spcPct val="150000"/>
              </a:lnSpc>
              <a:spcBef>
                <a:spcPts val="0"/>
              </a:spcBef>
              <a:spcAft>
                <a:spcPts val="0"/>
              </a:spcAft>
              <a:buSzPts val="1600"/>
              <a:buFont typeface="Wingdings" panose="05000000000000000000" pitchFamily="2" charset="2"/>
              <a:buChar char="ü"/>
            </a:pPr>
            <a:r>
              <a:rPr lang="en-US" sz="1400" dirty="0" smtClean="0"/>
              <a:t>Can run on any device resolution.</a:t>
            </a:r>
          </a:p>
          <a:p>
            <a:pPr marL="412750" lvl="0" indent="-285750" algn="l" rtl="0">
              <a:lnSpc>
                <a:spcPct val="150000"/>
              </a:lnSpc>
              <a:spcBef>
                <a:spcPts val="0"/>
              </a:spcBef>
              <a:spcAft>
                <a:spcPts val="0"/>
              </a:spcAft>
              <a:buSzPts val="1600"/>
              <a:buFont typeface="Wingdings" panose="05000000000000000000" pitchFamily="2" charset="2"/>
              <a:buChar char="§"/>
            </a:pPr>
            <a:r>
              <a:rPr lang="en-US" sz="1400" b="1" dirty="0" smtClean="0"/>
              <a:t>Maintainability</a:t>
            </a:r>
            <a:r>
              <a:rPr lang="en-US" sz="1400" dirty="0" smtClean="0"/>
              <a:t>:</a:t>
            </a:r>
          </a:p>
          <a:p>
            <a:pPr marL="412750" lvl="0" indent="-285750" algn="l" rtl="0">
              <a:lnSpc>
                <a:spcPct val="150000"/>
              </a:lnSpc>
              <a:spcBef>
                <a:spcPts val="0"/>
              </a:spcBef>
              <a:spcAft>
                <a:spcPts val="0"/>
              </a:spcAft>
              <a:buSzPts val="1600"/>
              <a:buFont typeface="Wingdings" panose="05000000000000000000" pitchFamily="2" charset="2"/>
              <a:buChar char="ü"/>
            </a:pPr>
            <a:r>
              <a:rPr lang="en-US" sz="1400" dirty="0" smtClean="0"/>
              <a:t>Admin Dashboard.</a:t>
            </a:r>
          </a:p>
          <a:p>
            <a:pPr marL="412750" lvl="0" indent="-285750" algn="l" rtl="0">
              <a:lnSpc>
                <a:spcPct val="150000"/>
              </a:lnSpc>
              <a:spcBef>
                <a:spcPts val="0"/>
              </a:spcBef>
              <a:spcAft>
                <a:spcPts val="0"/>
              </a:spcAft>
              <a:buSzPts val="1600"/>
              <a:buFont typeface="Wingdings" panose="05000000000000000000" pitchFamily="2" charset="2"/>
              <a:buChar char="ü"/>
            </a:pPr>
            <a:r>
              <a:rPr lang="en-US" sz="1400" dirty="0" smtClean="0"/>
              <a:t>Feedback System.</a:t>
            </a:r>
          </a:p>
          <a:p>
            <a:pPr marL="412750" lvl="0" indent="-285750" algn="l" rtl="0">
              <a:spcBef>
                <a:spcPts val="0"/>
              </a:spcBef>
              <a:spcAft>
                <a:spcPts val="0"/>
              </a:spcAft>
              <a:buSzPts val="1600"/>
              <a:buFont typeface="Wingdings" panose="05000000000000000000" pitchFamily="2" charset="2"/>
              <a:buChar char="§"/>
            </a:pPr>
            <a:endParaRPr dirty="0"/>
          </a:p>
        </p:txBody>
      </p:sp>
      <p:sp>
        <p:nvSpPr>
          <p:cNvPr id="54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53"/>
          <p:cNvCxnSpPr/>
          <p:nvPr/>
        </p:nvCxnSpPr>
        <p:spPr>
          <a:xfrm>
            <a:off x="0" y="954825"/>
            <a:ext cx="847595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53"/>
          <p:cNvSpPr txBox="1">
            <a:spLocks noGrp="1"/>
          </p:cNvSpPr>
          <p:nvPr>
            <p:ph type="sldNum" idx="12"/>
          </p:nvPr>
        </p:nvSpPr>
        <p:spPr>
          <a:xfrm>
            <a:off x="8535200" y="357348"/>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dirty="0"/>
          </a:p>
        </p:txBody>
      </p:sp>
      <p:pic>
        <p:nvPicPr>
          <p:cNvPr id="4098" name="Picture 2" descr="What are Non Functional Requirements With Examples| Perfo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7462"/>
            <a:ext cx="3541986" cy="416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24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3" name="Google Shape;543;p53"/>
          <p:cNvSpPr/>
          <p:nvPr/>
        </p:nvSpPr>
        <p:spPr>
          <a:xfrm>
            <a:off x="6106437" y="0"/>
            <a:ext cx="3037613"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txBox="1">
            <a:spLocks noGrp="1"/>
          </p:cNvSpPr>
          <p:nvPr>
            <p:ph type="sldNum" idx="12"/>
          </p:nvPr>
        </p:nvSpPr>
        <p:spPr>
          <a:xfrm>
            <a:off x="8518575" y="315784"/>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dirty="0"/>
          </a:p>
        </p:txBody>
      </p:sp>
      <p:pic>
        <p:nvPicPr>
          <p:cNvPr id="8" name="Google Shape;118;p22"/>
          <p:cNvPicPr preferRelativeResize="0"/>
          <p:nvPr/>
        </p:nvPicPr>
        <p:blipFill rotWithShape="1">
          <a:blip r:embed="rId3">
            <a:alphaModFix/>
          </a:blip>
          <a:srcRect l="1826" t="6066" r="2160" b="2426"/>
          <a:stretch/>
        </p:blipFill>
        <p:spPr>
          <a:xfrm>
            <a:off x="-1" y="-112295"/>
            <a:ext cx="6106437" cy="5255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541;p53"/>
          <p:cNvSpPr txBox="1">
            <a:spLocks noGrp="1"/>
          </p:cNvSpPr>
          <p:nvPr>
            <p:ph type="title"/>
          </p:nvPr>
        </p:nvSpPr>
        <p:spPr>
          <a:xfrm>
            <a:off x="6427408" y="1204173"/>
            <a:ext cx="2916097" cy="3525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smtClean="0">
                <a:latin typeface="Verdana" pitchFamily="34" charset="0"/>
                <a:ea typeface="Verdana" pitchFamily="34" charset="0"/>
              </a:rPr>
              <a:t>Software Devlopment Life Cycle</a:t>
            </a:r>
            <a:endParaRPr b="0" dirty="0">
              <a:latin typeface="Verdana" pitchFamily="34" charset="0"/>
              <a:ea typeface="Verdana" pitchFamily="34" charset="0"/>
            </a:endParaRPr>
          </a:p>
        </p:txBody>
      </p:sp>
    </p:spTree>
    <p:extLst>
      <p:ext uri="{BB962C8B-B14F-4D97-AF65-F5344CB8AC3E}">
        <p14:creationId xmlns:p14="http://schemas.microsoft.com/office/powerpoint/2010/main" val="1366139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3" name="Google Shape;543;p53"/>
          <p:cNvSpPr/>
          <p:nvPr/>
        </p:nvSpPr>
        <p:spPr>
          <a:xfrm>
            <a:off x="5985165" y="0"/>
            <a:ext cx="3246384"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txBox="1">
            <a:spLocks noGrp="1"/>
          </p:cNvSpPr>
          <p:nvPr>
            <p:ph type="sldNum" idx="12"/>
          </p:nvPr>
        </p:nvSpPr>
        <p:spPr>
          <a:xfrm>
            <a:off x="8518575" y="315784"/>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5" name="Google Shape;541;p53"/>
          <p:cNvSpPr txBox="1">
            <a:spLocks noGrp="1"/>
          </p:cNvSpPr>
          <p:nvPr>
            <p:ph type="title"/>
          </p:nvPr>
        </p:nvSpPr>
        <p:spPr>
          <a:xfrm>
            <a:off x="6167335" y="1311178"/>
            <a:ext cx="2889115" cy="3525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0" dirty="0" smtClean="0">
                <a:latin typeface="Verdana" pitchFamily="34" charset="0"/>
                <a:ea typeface="Verdana" pitchFamily="34" charset="0"/>
              </a:rPr>
              <a:t>UML use case</a:t>
            </a:r>
            <a:br>
              <a:rPr lang="en" sz="2800" b="0" dirty="0" smtClean="0">
                <a:latin typeface="Verdana" pitchFamily="34" charset="0"/>
                <a:ea typeface="Verdana" pitchFamily="34" charset="0"/>
              </a:rPr>
            </a:br>
            <a:r>
              <a:rPr lang="en" sz="2800" b="0" dirty="0" smtClean="0">
                <a:latin typeface="Verdana" pitchFamily="34" charset="0"/>
                <a:ea typeface="Verdana" pitchFamily="34" charset="0"/>
              </a:rPr>
              <a:t>Diagram of eGram -Panchayat</a:t>
            </a:r>
            <a:endParaRPr sz="2800" b="0" dirty="0">
              <a:latin typeface="Verdana" pitchFamily="34" charset="0"/>
              <a:ea typeface="Verdan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92236" cy="5143500"/>
          </a:xfrm>
          <a:prstGeom prst="rect">
            <a:avLst/>
          </a:prstGeom>
        </p:spPr>
      </p:pic>
    </p:spTree>
    <p:extLst>
      <p:ext uri="{BB962C8B-B14F-4D97-AF65-F5344CB8AC3E}">
        <p14:creationId xmlns:p14="http://schemas.microsoft.com/office/powerpoint/2010/main" val="1811207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UML Class diagram.</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15</a:t>
            </a:fld>
            <a:endParaRPr lang="e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4849"/>
            <a:ext cx="8475950" cy="4178649"/>
          </a:xfrm>
          <a:prstGeom prst="rect">
            <a:avLst/>
          </a:prstGeom>
        </p:spPr>
      </p:pic>
    </p:spTree>
    <p:extLst>
      <p:ext uri="{BB962C8B-B14F-4D97-AF65-F5344CB8AC3E}">
        <p14:creationId xmlns:p14="http://schemas.microsoft.com/office/powerpoint/2010/main" val="559623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Sequence diagram for Villager.</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16</a:t>
            </a:fld>
            <a:endParaRPr lang="e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85" y="964850"/>
            <a:ext cx="7473012" cy="4178650"/>
          </a:xfrm>
          <a:prstGeom prst="rect">
            <a:avLst/>
          </a:prstGeom>
        </p:spPr>
      </p:pic>
    </p:spTree>
    <p:extLst>
      <p:ext uri="{BB962C8B-B14F-4D97-AF65-F5344CB8AC3E}">
        <p14:creationId xmlns:p14="http://schemas.microsoft.com/office/powerpoint/2010/main" val="4011660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Sequence diagram for Admin.</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17</a:t>
            </a:fld>
            <a:endParaRPr lang="e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672" y="964850"/>
            <a:ext cx="5977550" cy="4178650"/>
          </a:xfrm>
          <a:prstGeom prst="rect">
            <a:avLst/>
          </a:prstGeom>
        </p:spPr>
      </p:pic>
    </p:spTree>
    <p:extLst>
      <p:ext uri="{BB962C8B-B14F-4D97-AF65-F5344CB8AC3E}">
        <p14:creationId xmlns:p14="http://schemas.microsoft.com/office/powerpoint/2010/main" val="656965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Activity diagram.</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18</a:t>
            </a:fld>
            <a:endParaRPr lang="e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299" y="964850"/>
            <a:ext cx="6602598" cy="4178650"/>
          </a:xfrm>
          <a:prstGeom prst="rect">
            <a:avLst/>
          </a:prstGeom>
        </p:spPr>
      </p:pic>
    </p:spTree>
    <p:extLst>
      <p:ext uri="{BB962C8B-B14F-4D97-AF65-F5344CB8AC3E}">
        <p14:creationId xmlns:p14="http://schemas.microsoft.com/office/powerpoint/2010/main" val="832290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State diagram for villager.</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19</a:t>
            </a:fld>
            <a:endParaRPr lang="e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542"/>
            <a:ext cx="8475900" cy="4184957"/>
          </a:xfrm>
          <a:prstGeom prst="rect">
            <a:avLst/>
          </a:prstGeom>
        </p:spPr>
      </p:pic>
    </p:spTree>
    <p:extLst>
      <p:ext uri="{BB962C8B-B14F-4D97-AF65-F5344CB8AC3E}">
        <p14:creationId xmlns:p14="http://schemas.microsoft.com/office/powerpoint/2010/main" val="698511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 name="Title 1"/>
          <p:cNvSpPr>
            <a:spLocks noGrp="1"/>
          </p:cNvSpPr>
          <p:nvPr>
            <p:ph type="ctrTitle"/>
          </p:nvPr>
        </p:nvSpPr>
        <p:spPr>
          <a:xfrm rot="946">
            <a:off x="3130568" y="2749440"/>
            <a:ext cx="5407564" cy="2139919"/>
          </a:xfrm>
        </p:spPr>
        <p:txBody>
          <a:bodyPr/>
          <a:lstStyle/>
          <a:p>
            <a:r>
              <a:rPr lang="en-US" sz="1400" b="0" dirty="0" smtClean="0">
                <a:latin typeface="Verdana" pitchFamily="34" charset="0"/>
                <a:ea typeface="Verdana" pitchFamily="34" charset="0"/>
              </a:rPr>
              <a:t/>
            </a:r>
            <a:br>
              <a:rPr lang="en-US" sz="1400" b="0" dirty="0" smtClean="0">
                <a:latin typeface="Verdana" pitchFamily="34" charset="0"/>
                <a:ea typeface="Verdana" pitchFamily="34" charset="0"/>
              </a:rPr>
            </a:br>
            <a:r>
              <a:rPr lang="en-US" sz="1800" dirty="0" smtClean="0">
                <a:latin typeface="Verdana" pitchFamily="34" charset="0"/>
                <a:ea typeface="Verdana" pitchFamily="34" charset="0"/>
              </a:rPr>
              <a:t>Project Guide</a:t>
            </a:r>
            <a:r>
              <a:rPr lang="en-US" sz="1800" dirty="0">
                <a:latin typeface="Verdana" pitchFamily="34" charset="0"/>
                <a:ea typeface="Verdana" pitchFamily="34" charset="0"/>
              </a:rPr>
              <a:t>: Ms. </a:t>
            </a:r>
            <a:r>
              <a:rPr lang="en-US" sz="1800" dirty="0" err="1">
                <a:latin typeface="Verdana" pitchFamily="34" charset="0"/>
                <a:ea typeface="Verdana" pitchFamily="34" charset="0"/>
              </a:rPr>
              <a:t>Anagha</a:t>
            </a:r>
            <a:r>
              <a:rPr lang="en-US" sz="1800" dirty="0">
                <a:latin typeface="Verdana" pitchFamily="34" charset="0"/>
                <a:ea typeface="Verdana" pitchFamily="34" charset="0"/>
              </a:rPr>
              <a:t> N. </a:t>
            </a:r>
            <a:r>
              <a:rPr lang="en-US" sz="1800" dirty="0" err="1" smtClean="0">
                <a:latin typeface="Verdana" pitchFamily="34" charset="0"/>
                <a:ea typeface="Verdana" pitchFamily="34" charset="0"/>
              </a:rPr>
              <a:t>Chaudhari</a:t>
            </a:r>
            <a:r>
              <a:rPr lang="en-US" sz="1800" dirty="0" smtClean="0">
                <a:latin typeface="Verdana" pitchFamily="34" charset="0"/>
                <a:ea typeface="Verdana" pitchFamily="34" charset="0"/>
              </a:rPr>
              <a:t>.</a:t>
            </a:r>
            <a:r>
              <a:rPr lang="en-US" sz="1400" b="0" dirty="0" smtClean="0">
                <a:latin typeface="Verdana" pitchFamily="34" charset="0"/>
                <a:ea typeface="Verdana" pitchFamily="34" charset="0"/>
              </a:rPr>
              <a:t/>
            </a:r>
            <a:br>
              <a:rPr lang="en-US" sz="1400" b="0" dirty="0" smtClean="0">
                <a:latin typeface="Verdana" pitchFamily="34" charset="0"/>
                <a:ea typeface="Verdana" pitchFamily="34" charset="0"/>
              </a:rPr>
            </a:br>
            <a:r>
              <a:rPr lang="en-US" sz="1400" b="0" dirty="0" smtClean="0">
                <a:latin typeface="Verdana" pitchFamily="34" charset="0"/>
                <a:ea typeface="Verdana" pitchFamily="34" charset="0"/>
              </a:rPr>
              <a:t/>
            </a:r>
            <a:br>
              <a:rPr lang="en-US" sz="1400" b="0" dirty="0" smtClean="0">
                <a:latin typeface="Verdana" pitchFamily="34" charset="0"/>
                <a:ea typeface="Verdana" pitchFamily="34" charset="0"/>
              </a:rPr>
            </a:br>
            <a:r>
              <a:rPr lang="en-US" sz="1400" dirty="0" smtClean="0">
                <a:latin typeface="Verdana" pitchFamily="34" charset="0"/>
                <a:ea typeface="Verdana" pitchFamily="34" charset="0"/>
              </a:rPr>
              <a:t>Team Members:</a:t>
            </a:r>
            <a:r>
              <a:rPr lang="en-US" sz="1400" b="0" dirty="0">
                <a:latin typeface="Verdana" pitchFamily="34" charset="0"/>
                <a:ea typeface="Verdana" pitchFamily="34" charset="0"/>
              </a:rPr>
              <a:t/>
            </a:r>
            <a:br>
              <a:rPr lang="en-US" sz="1400" b="0" dirty="0">
                <a:latin typeface="Verdana" pitchFamily="34" charset="0"/>
                <a:ea typeface="Verdana" pitchFamily="34" charset="0"/>
              </a:rPr>
            </a:br>
            <a:r>
              <a:rPr lang="en-US" sz="1400" b="0" dirty="0" err="1">
                <a:latin typeface="Verdana" pitchFamily="34" charset="0"/>
                <a:ea typeface="Verdana" pitchFamily="34" charset="0"/>
              </a:rPr>
              <a:t>Rohit</a:t>
            </a:r>
            <a:r>
              <a:rPr lang="en-US" sz="1400" b="0" dirty="0">
                <a:latin typeface="Verdana" pitchFamily="34" charset="0"/>
                <a:ea typeface="Verdana" pitchFamily="34" charset="0"/>
              </a:rPr>
              <a:t> </a:t>
            </a:r>
            <a:r>
              <a:rPr lang="en-US" sz="1400" b="0" dirty="0" err="1">
                <a:latin typeface="Verdana" pitchFamily="34" charset="0"/>
                <a:ea typeface="Verdana" pitchFamily="34" charset="0"/>
              </a:rPr>
              <a:t>Naikade</a:t>
            </a:r>
            <a:r>
              <a:rPr lang="en-US" sz="1400" b="0" dirty="0">
                <a:latin typeface="Verdana" pitchFamily="34" charset="0"/>
                <a:ea typeface="Verdana" pitchFamily="34" charset="0"/>
              </a:rPr>
              <a:t> (339)</a:t>
            </a:r>
            <a:br>
              <a:rPr lang="en-US" sz="1400" b="0" dirty="0">
                <a:latin typeface="Verdana" pitchFamily="34" charset="0"/>
                <a:ea typeface="Verdana" pitchFamily="34" charset="0"/>
              </a:rPr>
            </a:br>
            <a:r>
              <a:rPr lang="en-US" sz="1400" b="0" dirty="0" err="1">
                <a:latin typeface="Verdana" pitchFamily="34" charset="0"/>
                <a:ea typeface="Verdana" pitchFamily="34" charset="0"/>
              </a:rPr>
              <a:t>Mehul</a:t>
            </a:r>
            <a:r>
              <a:rPr lang="en-US" sz="1400" b="0" dirty="0">
                <a:latin typeface="Verdana" pitchFamily="34" charset="0"/>
                <a:ea typeface="Verdana" pitchFamily="34" charset="0"/>
              </a:rPr>
              <a:t> </a:t>
            </a:r>
            <a:r>
              <a:rPr lang="en-US" sz="1400" b="0" dirty="0" err="1">
                <a:latin typeface="Verdana" pitchFamily="34" charset="0"/>
                <a:ea typeface="Verdana" pitchFamily="34" charset="0"/>
              </a:rPr>
              <a:t>Lokhande</a:t>
            </a:r>
            <a:r>
              <a:rPr lang="en-US" sz="1400" b="0" dirty="0">
                <a:latin typeface="Verdana" pitchFamily="34" charset="0"/>
                <a:ea typeface="Verdana" pitchFamily="34" charset="0"/>
              </a:rPr>
              <a:t> (331)</a:t>
            </a:r>
            <a:br>
              <a:rPr lang="en-US" sz="1400" b="0" dirty="0">
                <a:latin typeface="Verdana" pitchFamily="34" charset="0"/>
                <a:ea typeface="Verdana" pitchFamily="34" charset="0"/>
              </a:rPr>
            </a:br>
            <a:r>
              <a:rPr lang="en-US" sz="1400" b="0" dirty="0">
                <a:latin typeface="Verdana" pitchFamily="34" charset="0"/>
                <a:ea typeface="Verdana" pitchFamily="34" charset="0"/>
              </a:rPr>
              <a:t>Vijay </a:t>
            </a:r>
            <a:r>
              <a:rPr lang="en-US" sz="1400" b="0" dirty="0" err="1">
                <a:latin typeface="Verdana" pitchFamily="34" charset="0"/>
                <a:ea typeface="Verdana" pitchFamily="34" charset="0"/>
              </a:rPr>
              <a:t>Dabhade</a:t>
            </a:r>
            <a:r>
              <a:rPr lang="en-US" sz="1400" b="0" dirty="0">
                <a:latin typeface="Verdana" pitchFamily="34" charset="0"/>
                <a:ea typeface="Verdana" pitchFamily="34" charset="0"/>
              </a:rPr>
              <a:t> (308)</a:t>
            </a:r>
            <a:br>
              <a:rPr lang="en-US" sz="1400" b="0" dirty="0">
                <a:latin typeface="Verdana" pitchFamily="34" charset="0"/>
                <a:ea typeface="Verdana" pitchFamily="34" charset="0"/>
              </a:rPr>
            </a:br>
            <a:r>
              <a:rPr lang="en-US" sz="1400" b="0" dirty="0" err="1">
                <a:latin typeface="Verdana" pitchFamily="34" charset="0"/>
                <a:ea typeface="Verdana" pitchFamily="34" charset="0"/>
              </a:rPr>
              <a:t>Govind</a:t>
            </a:r>
            <a:r>
              <a:rPr lang="en-US" sz="1400" b="0" dirty="0">
                <a:latin typeface="Verdana" pitchFamily="34" charset="0"/>
                <a:ea typeface="Verdana" pitchFamily="34" charset="0"/>
              </a:rPr>
              <a:t> </a:t>
            </a:r>
            <a:r>
              <a:rPr lang="en-US" sz="1400" b="0" dirty="0" err="1">
                <a:latin typeface="Verdana" pitchFamily="34" charset="0"/>
                <a:ea typeface="Verdana" pitchFamily="34" charset="0"/>
              </a:rPr>
              <a:t>Madankar</a:t>
            </a:r>
            <a:r>
              <a:rPr lang="en-US" sz="1400" b="0" dirty="0">
                <a:latin typeface="Verdana" pitchFamily="34" charset="0"/>
                <a:ea typeface="Verdana" pitchFamily="34" charset="0"/>
              </a:rPr>
              <a:t> (332)</a:t>
            </a:r>
            <a:br>
              <a:rPr lang="en-US" sz="1400" b="0" dirty="0">
                <a:latin typeface="Verdana" pitchFamily="34" charset="0"/>
                <a:ea typeface="Verdana" pitchFamily="34" charset="0"/>
              </a:rPr>
            </a:br>
            <a:endParaRPr lang="en-US" sz="1400" b="0" dirty="0"/>
          </a:p>
        </p:txBody>
      </p:sp>
      <p:sp>
        <p:nvSpPr>
          <p:cNvPr id="10" name="Title 1"/>
          <p:cNvSpPr txBox="1">
            <a:spLocks/>
          </p:cNvSpPr>
          <p:nvPr/>
        </p:nvSpPr>
        <p:spPr>
          <a:xfrm rot="946">
            <a:off x="3009974" y="298379"/>
            <a:ext cx="5924559" cy="15875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9600"/>
              <a:buFont typeface="Paytone One"/>
              <a:buNone/>
              <a:defRPr sz="5200" b="1" i="0" u="none" strike="noStrike" cap="none">
                <a:solidFill>
                  <a:schemeClr val="dk1"/>
                </a:solidFill>
                <a:latin typeface="Abel"/>
                <a:ea typeface="Abel"/>
                <a:cs typeface="Abel"/>
                <a:sym typeface="Abel"/>
              </a:defRPr>
            </a:lvl1pPr>
            <a:lvl2pPr marR="0" lvl="1"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2pPr>
            <a:lvl3pPr marR="0" lvl="2"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3pPr>
            <a:lvl4pPr marR="0" lvl="3"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4pPr>
            <a:lvl5pPr marR="0" lvl="4"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5pPr>
            <a:lvl6pPr marR="0" lvl="5"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6pPr>
            <a:lvl7pPr marR="0" lvl="6"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7pPr>
            <a:lvl8pPr marR="0" lvl="7"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8pPr>
            <a:lvl9pPr marR="0" lvl="8" algn="l" rtl="0">
              <a:lnSpc>
                <a:spcPct val="100000"/>
              </a:lnSpc>
              <a:spcBef>
                <a:spcPts val="0"/>
              </a:spcBef>
              <a:spcAft>
                <a:spcPts val="0"/>
              </a:spcAft>
              <a:buClr>
                <a:schemeClr val="dk1"/>
              </a:buClr>
              <a:buSzPts val="9600"/>
              <a:buFont typeface="Paytone One"/>
              <a:buNone/>
              <a:defRPr sz="9600" b="0" i="0" u="none" strike="noStrike" cap="none">
                <a:solidFill>
                  <a:schemeClr val="dk1"/>
                </a:solidFill>
                <a:latin typeface="Paytone One"/>
                <a:ea typeface="Paytone One"/>
                <a:cs typeface="Paytone One"/>
                <a:sym typeface="Paytone One"/>
              </a:defRPr>
            </a:lvl9pPr>
          </a:lstStyle>
          <a:p>
            <a:r>
              <a:rPr lang="en-US" sz="3200" dirty="0" smtClean="0">
                <a:latin typeface="Verdana" pitchFamily="34" charset="0"/>
                <a:ea typeface="Verdana" pitchFamily="34" charset="0"/>
              </a:rPr>
              <a:t>Topic: </a:t>
            </a:r>
            <a:r>
              <a:rPr lang="en-US" sz="3200" dirty="0" err="1" smtClean="0">
                <a:latin typeface="Verdana" pitchFamily="34" charset="0"/>
                <a:ea typeface="Verdana" pitchFamily="34" charset="0"/>
              </a:rPr>
              <a:t>eGramPanchayat</a:t>
            </a:r>
            <a:r>
              <a:rPr lang="en-US" sz="1400" b="0" dirty="0" smtClean="0">
                <a:latin typeface="Verdana" pitchFamily="34" charset="0"/>
                <a:ea typeface="Verdana" pitchFamily="34" charset="0"/>
              </a:rPr>
              <a:t>.</a:t>
            </a:r>
            <a:br>
              <a:rPr lang="en-US" sz="1400" b="0" dirty="0" smtClean="0">
                <a:latin typeface="Verdana" pitchFamily="34" charset="0"/>
                <a:ea typeface="Verdana" pitchFamily="34" charset="0"/>
              </a:rPr>
            </a:br>
            <a:endParaRPr lang="en-US" sz="1400" b="0" dirty="0"/>
          </a:p>
        </p:txBody>
      </p:sp>
      <p:sp>
        <p:nvSpPr>
          <p:cNvPr id="5" name="TextBox 4"/>
          <p:cNvSpPr txBox="1"/>
          <p:nvPr/>
        </p:nvSpPr>
        <p:spPr>
          <a:xfrm>
            <a:off x="107950" y="1740727"/>
            <a:ext cx="2635250" cy="2062103"/>
          </a:xfrm>
          <a:prstGeom prst="rect">
            <a:avLst/>
          </a:prstGeom>
          <a:noFill/>
        </p:spPr>
        <p:txBody>
          <a:bodyPr wrap="square" rtlCol="0">
            <a:spAutoFit/>
          </a:bodyPr>
          <a:lstStyle/>
          <a:p>
            <a:r>
              <a:rPr lang="en-US" sz="2400" b="1" dirty="0" smtClean="0"/>
              <a:t>Department Of </a:t>
            </a:r>
          </a:p>
          <a:p>
            <a:r>
              <a:rPr lang="en-US" sz="2400" b="1" dirty="0" smtClean="0"/>
              <a:t>Computer Engineering.</a:t>
            </a:r>
          </a:p>
          <a:p>
            <a:endParaRPr lang="en-US" sz="2400" b="1" dirty="0"/>
          </a:p>
          <a:p>
            <a:r>
              <a:rPr lang="en-US" sz="1600" dirty="0" smtClean="0"/>
              <a:t>Academic Year:2020-21.</a:t>
            </a:r>
          </a:p>
          <a:p>
            <a:r>
              <a:rPr lang="en-US" sz="1600" dirty="0" err="1" smtClean="0"/>
              <a:t>Semester:V</a:t>
            </a:r>
            <a:endParaRPr lang="en-US" sz="16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5250"/>
            <a:ext cx="2023533" cy="1517650"/>
          </a:xfrm>
          <a:prstGeom prst="rect">
            <a:avLst/>
          </a:prstGeom>
        </p:spPr>
      </p:pic>
    </p:spTree>
    <p:extLst>
      <p:ext uri="{BB962C8B-B14F-4D97-AF65-F5344CB8AC3E}">
        <p14:creationId xmlns:p14="http://schemas.microsoft.com/office/powerpoint/2010/main" val="5653955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State diagram for Admin.</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20</a:t>
            </a:fld>
            <a:endParaRPr lang="e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 y="964850"/>
            <a:ext cx="8475950" cy="4083432"/>
          </a:xfrm>
          <a:prstGeom prst="rect">
            <a:avLst/>
          </a:prstGeom>
        </p:spPr>
      </p:pic>
    </p:spTree>
    <p:extLst>
      <p:ext uri="{BB962C8B-B14F-4D97-AF65-F5344CB8AC3E}">
        <p14:creationId xmlns:p14="http://schemas.microsoft.com/office/powerpoint/2010/main" val="5980522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3" name="Google Shape;543;p53"/>
          <p:cNvSpPr/>
          <p:nvPr/>
        </p:nvSpPr>
        <p:spPr>
          <a:xfrm>
            <a:off x="5985165" y="0"/>
            <a:ext cx="3246384"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txBox="1">
            <a:spLocks noGrp="1"/>
          </p:cNvSpPr>
          <p:nvPr>
            <p:ph type="sldNum" idx="12"/>
          </p:nvPr>
        </p:nvSpPr>
        <p:spPr>
          <a:xfrm>
            <a:off x="8518575" y="315784"/>
            <a:ext cx="549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5" name="Google Shape;541;p53"/>
          <p:cNvSpPr txBox="1">
            <a:spLocks noGrp="1"/>
          </p:cNvSpPr>
          <p:nvPr>
            <p:ph type="title"/>
          </p:nvPr>
        </p:nvSpPr>
        <p:spPr>
          <a:xfrm>
            <a:off x="6167335" y="1311178"/>
            <a:ext cx="2889115" cy="35257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0" dirty="0" smtClean="0">
                <a:latin typeface="Verdana" pitchFamily="34" charset="0"/>
                <a:ea typeface="Verdana" pitchFamily="34" charset="0"/>
              </a:rPr>
              <a:t>Project plan</a:t>
            </a:r>
            <a:br>
              <a:rPr lang="en" sz="2800" b="0" dirty="0" smtClean="0">
                <a:latin typeface="Verdana" pitchFamily="34" charset="0"/>
                <a:ea typeface="Verdana" pitchFamily="34" charset="0"/>
              </a:rPr>
            </a:br>
            <a:r>
              <a:rPr lang="en" sz="2800" b="0" dirty="0" smtClean="0">
                <a:latin typeface="Verdana" pitchFamily="34" charset="0"/>
                <a:ea typeface="Verdana" pitchFamily="34" charset="0"/>
              </a:rPr>
              <a:t>of eGram-Panchayat</a:t>
            </a:r>
            <a:endParaRPr sz="2800" b="0" dirty="0">
              <a:latin typeface="Verdana" pitchFamily="34" charset="0"/>
              <a:ea typeface="Verdana" pitchFamily="34" charset="0"/>
            </a:endParaRPr>
          </a:p>
        </p:txBody>
      </p:sp>
      <p:pic>
        <p:nvPicPr>
          <p:cNvPr id="7" name="Google Shape;112;p21"/>
          <p:cNvPicPr preferRelativeResize="0"/>
          <p:nvPr/>
        </p:nvPicPr>
        <p:blipFill rotWithShape="1">
          <a:blip r:embed="rId3">
            <a:alphaModFix/>
          </a:blip>
          <a:srcRect/>
          <a:stretch/>
        </p:blipFill>
        <p:spPr>
          <a:xfrm>
            <a:off x="0" y="-53340"/>
            <a:ext cx="6003961" cy="5311140"/>
          </a:xfrm>
          <a:prstGeom prst="rect">
            <a:avLst/>
          </a:prstGeom>
          <a:noFill/>
          <a:ln>
            <a:noFill/>
          </a:ln>
        </p:spPr>
      </p:pic>
    </p:spTree>
    <p:extLst>
      <p:ext uri="{BB962C8B-B14F-4D97-AF65-F5344CB8AC3E}">
        <p14:creationId xmlns:p14="http://schemas.microsoft.com/office/powerpoint/2010/main" val="842780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sp>
        <p:nvSpPr>
          <p:cNvPr id="11" name="Text Placeholder 10"/>
          <p:cNvSpPr>
            <a:spLocks noGrp="1"/>
          </p:cNvSpPr>
          <p:nvPr>
            <p:ph type="body" idx="1"/>
          </p:nvPr>
        </p:nvSpPr>
        <p:spPr/>
        <p:txBody>
          <a:bodyPr/>
          <a:lstStyle/>
          <a:p>
            <a:endParaRPr lang="en-IN" dirty="0"/>
          </a:p>
        </p:txBody>
      </p:sp>
      <p:sp>
        <p:nvSpPr>
          <p:cNvPr id="10" name="Title 9"/>
          <p:cNvSpPr>
            <a:spLocks noGrp="1"/>
          </p:cNvSpPr>
          <p:nvPr>
            <p:ph type="title"/>
          </p:nvPr>
        </p:nvSpPr>
        <p:spPr>
          <a:xfrm>
            <a:off x="591874" y="339650"/>
            <a:ext cx="7196023" cy="674700"/>
          </a:xfrm>
        </p:spPr>
        <p:txBody>
          <a:bodyPr/>
          <a:lstStyle/>
          <a:p>
            <a:r>
              <a:rPr lang="en-IN" sz="3200" dirty="0" smtClean="0">
                <a:latin typeface="Abel" panose="020B0604020202020204" charset="0"/>
                <a:ea typeface="Verdana" pitchFamily="34" charset="0"/>
              </a:rPr>
              <a:t>Higher Level View of project</a:t>
            </a:r>
            <a:endParaRPr lang="en-IN" sz="3200" dirty="0">
              <a:latin typeface="Abel" panose="020B0604020202020204" charset="0"/>
              <a:ea typeface="Verdana" pitchFamily="34" charset="0"/>
            </a:endParaRPr>
          </a:p>
        </p:txBody>
      </p:sp>
      <p:sp>
        <p:nvSpPr>
          <p:cNvPr id="9"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p34"/>
          <p:cNvSpPr txBox="1">
            <a:spLocks/>
          </p:cNvSpPr>
          <p:nvPr/>
        </p:nvSpPr>
        <p:spPr>
          <a:xfrm>
            <a:off x="8628200" y="285304"/>
            <a:ext cx="515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22</a:t>
            </a:fld>
            <a:endParaRPr lang="en" dirty="0"/>
          </a:p>
        </p:txBody>
      </p:sp>
      <p:pic>
        <p:nvPicPr>
          <p:cNvPr id="13" name="Google Shape;105;p20"/>
          <p:cNvPicPr preferRelativeResize="0"/>
          <p:nvPr/>
        </p:nvPicPr>
        <p:blipFill rotWithShape="1">
          <a:blip r:embed="rId2">
            <a:alphaModFix/>
          </a:blip>
          <a:srcRect t="9060"/>
          <a:stretch/>
        </p:blipFill>
        <p:spPr>
          <a:xfrm>
            <a:off x="123987" y="976392"/>
            <a:ext cx="8351964" cy="4167107"/>
          </a:xfrm>
          <a:prstGeom prst="rect">
            <a:avLst/>
          </a:prstGeom>
          <a:noFill/>
          <a:ln>
            <a:noFill/>
          </a:ln>
        </p:spPr>
      </p:pic>
    </p:spTree>
    <p:extLst>
      <p:ext uri="{BB962C8B-B14F-4D97-AF65-F5344CB8AC3E}">
        <p14:creationId xmlns:p14="http://schemas.microsoft.com/office/powerpoint/2010/main" val="3066155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628200" y="440475"/>
            <a:ext cx="515800" cy="393600"/>
          </a:xfrm>
        </p:spPr>
        <p:txBody>
          <a:bodyPr/>
          <a:lstStyle/>
          <a:p>
            <a:pPr marL="0" lvl="0" indent="0" algn="l" rtl="0">
              <a:spcBef>
                <a:spcPts val="0"/>
              </a:spcBef>
              <a:spcAft>
                <a:spcPts val="0"/>
              </a:spcAft>
              <a:buNone/>
            </a:pPr>
            <a:fld id="{00000000-1234-1234-1234-123412341234}" type="slidenum">
              <a:rPr lang="en" smtClean="0"/>
              <a:t>23</a:t>
            </a:fld>
            <a:endParaRPr lang="en" dirty="0"/>
          </a:p>
        </p:txBody>
      </p:sp>
      <p:sp>
        <p:nvSpPr>
          <p:cNvPr id="4" name="Title 3"/>
          <p:cNvSpPr>
            <a:spLocks noGrp="1"/>
          </p:cNvSpPr>
          <p:nvPr>
            <p:ph type="title"/>
          </p:nvPr>
        </p:nvSpPr>
        <p:spPr>
          <a:xfrm>
            <a:off x="591874" y="339650"/>
            <a:ext cx="3599125" cy="674700"/>
          </a:xfrm>
        </p:spPr>
        <p:txBody>
          <a:bodyPr/>
          <a:lstStyle/>
          <a:p>
            <a:r>
              <a:rPr lang="en-US" dirty="0" smtClean="0"/>
              <a:t>Industry Collaboration.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487" y="964850"/>
            <a:ext cx="3636226" cy="4178650"/>
          </a:xfrm>
          <a:prstGeom prst="rect">
            <a:avLst/>
          </a:prstGeom>
        </p:spPr>
      </p:pic>
    </p:spTree>
    <p:extLst>
      <p:ext uri="{BB962C8B-B14F-4D97-AF65-F5344CB8AC3E}">
        <p14:creationId xmlns:p14="http://schemas.microsoft.com/office/powerpoint/2010/main" val="39772490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sp>
        <p:nvSpPr>
          <p:cNvPr id="3" name="Text Placeholder 2"/>
          <p:cNvSpPr>
            <a:spLocks noGrp="1"/>
          </p:cNvSpPr>
          <p:nvPr>
            <p:ph type="body" idx="1"/>
          </p:nvPr>
        </p:nvSpPr>
        <p:spPr/>
        <p:txBody>
          <a:bodyPr/>
          <a:lstStyle/>
          <a:p>
            <a:endParaRPr lang="en-IN"/>
          </a:p>
        </p:txBody>
      </p:sp>
      <p:sp>
        <p:nvSpPr>
          <p:cNvPr id="4" name="Title 3"/>
          <p:cNvSpPr>
            <a:spLocks noGrp="1"/>
          </p:cNvSpPr>
          <p:nvPr>
            <p:ph type="title"/>
          </p:nvPr>
        </p:nvSpPr>
        <p:spPr>
          <a:xfrm>
            <a:off x="607373" y="161419"/>
            <a:ext cx="5816674" cy="674700"/>
          </a:xfrm>
        </p:spPr>
        <p:txBody>
          <a:bodyPr/>
          <a:lstStyle/>
          <a:p>
            <a:r>
              <a:rPr lang="en-IN" sz="3200" dirty="0" smtClean="0">
                <a:latin typeface="Abel" panose="020B0604020202020204" charset="0"/>
                <a:ea typeface="Verdana" pitchFamily="34" charset="0"/>
              </a:rPr>
              <a:t>Prototype (Login Page)</a:t>
            </a:r>
            <a:endParaRPr lang="en-IN" sz="3200" dirty="0">
              <a:latin typeface="Abel" panose="020B0604020202020204" charset="0"/>
              <a:ea typeface="Verdana" pitchFamily="34"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Rectangle 7"/>
          <p:cNvSpPr/>
          <p:nvPr/>
        </p:nvSpPr>
        <p:spPr>
          <a:xfrm>
            <a:off x="8618281" y="240350"/>
            <a:ext cx="383438" cy="307777"/>
          </a:xfrm>
          <a:prstGeom prst="rect">
            <a:avLst/>
          </a:prstGeom>
        </p:spPr>
        <p:txBody>
          <a:bodyPr wrap="none">
            <a:spAutoFit/>
          </a:bodyPr>
          <a:lstStyle/>
          <a:p>
            <a:fld id="{00000000-1234-1234-1234-123412341234}" type="slidenum">
              <a:rPr lang="en" b="1"/>
              <a:pPr/>
              <a:t>24</a:t>
            </a:fld>
            <a:endParaRPr lang="en-IN" b="1" dirty="0"/>
          </a:p>
        </p:txBody>
      </p:sp>
      <p:pic>
        <p:nvPicPr>
          <p:cNvPr id="10" name="Google Shape;141;p25"/>
          <p:cNvPicPr preferRelativeResize="0"/>
          <p:nvPr/>
        </p:nvPicPr>
        <p:blipFill rotWithShape="1">
          <a:blip r:embed="rId2">
            <a:alphaModFix/>
          </a:blip>
          <a:srcRect/>
          <a:stretch/>
        </p:blipFill>
        <p:spPr>
          <a:xfrm>
            <a:off x="0" y="935112"/>
            <a:ext cx="8475950" cy="4208388"/>
          </a:xfrm>
          <a:prstGeom prst="rect">
            <a:avLst/>
          </a:prstGeom>
          <a:noFill/>
          <a:ln>
            <a:noFill/>
          </a:ln>
        </p:spPr>
      </p:pic>
    </p:spTree>
    <p:extLst>
      <p:ext uri="{BB962C8B-B14F-4D97-AF65-F5344CB8AC3E}">
        <p14:creationId xmlns:p14="http://schemas.microsoft.com/office/powerpoint/2010/main" val="3943628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sp>
        <p:nvSpPr>
          <p:cNvPr id="3" name="Text Placeholder 2"/>
          <p:cNvSpPr>
            <a:spLocks noGrp="1"/>
          </p:cNvSpPr>
          <p:nvPr>
            <p:ph type="body" idx="1"/>
          </p:nvPr>
        </p:nvSpPr>
        <p:spPr/>
        <p:txBody>
          <a:bodyPr/>
          <a:lstStyle/>
          <a:p>
            <a:endParaRPr lang="en-IN"/>
          </a:p>
        </p:txBody>
      </p:sp>
      <p:sp>
        <p:nvSpPr>
          <p:cNvPr id="4" name="Title 3"/>
          <p:cNvSpPr>
            <a:spLocks noGrp="1"/>
          </p:cNvSpPr>
          <p:nvPr>
            <p:ph type="title"/>
          </p:nvPr>
        </p:nvSpPr>
        <p:spPr>
          <a:xfrm>
            <a:off x="607373" y="161419"/>
            <a:ext cx="5816674" cy="674700"/>
          </a:xfrm>
        </p:spPr>
        <p:txBody>
          <a:bodyPr/>
          <a:lstStyle/>
          <a:p>
            <a:r>
              <a:rPr lang="en-IN" sz="3200" dirty="0" smtClean="0">
                <a:latin typeface="Abel" panose="020B0604020202020204" charset="0"/>
                <a:ea typeface="Verdana" pitchFamily="34" charset="0"/>
              </a:rPr>
              <a:t>Prototype (Register Page</a:t>
            </a:r>
            <a:r>
              <a:rPr lang="en-IN" sz="3200" dirty="0" smtClean="0">
                <a:latin typeface="Abel" panose="020B0604020202020204" charset="0"/>
                <a:ea typeface="Verdana" pitchFamily="34" charset="0"/>
              </a:rPr>
              <a:t>).</a:t>
            </a:r>
            <a:endParaRPr lang="en-IN" sz="3200" dirty="0">
              <a:latin typeface="Abel" panose="020B0604020202020204" charset="0"/>
              <a:ea typeface="Verdana" pitchFamily="34"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141;p25"/>
          <p:cNvPicPr preferRelativeResize="0"/>
          <p:nvPr/>
        </p:nvPicPr>
        <p:blipFill rotWithShape="1">
          <a:blip r:embed="rId2">
            <a:alphaModFix/>
          </a:blip>
          <a:srcRect/>
          <a:stretch/>
        </p:blipFill>
        <p:spPr>
          <a:xfrm>
            <a:off x="0" y="909424"/>
            <a:ext cx="8475950" cy="4234076"/>
          </a:xfrm>
          <a:prstGeom prst="rect">
            <a:avLst/>
          </a:prstGeom>
          <a:noFill/>
          <a:ln>
            <a:noFill/>
          </a:ln>
        </p:spPr>
      </p:pic>
      <p:sp>
        <p:nvSpPr>
          <p:cNvPr id="8" name="Rectangle 7"/>
          <p:cNvSpPr/>
          <p:nvPr/>
        </p:nvSpPr>
        <p:spPr>
          <a:xfrm>
            <a:off x="8618281" y="240350"/>
            <a:ext cx="383438" cy="307777"/>
          </a:xfrm>
          <a:prstGeom prst="rect">
            <a:avLst/>
          </a:prstGeom>
        </p:spPr>
        <p:txBody>
          <a:bodyPr wrap="none">
            <a:spAutoFit/>
          </a:bodyPr>
          <a:lstStyle/>
          <a:p>
            <a:fld id="{00000000-1234-1234-1234-123412341234}" type="slidenum">
              <a:rPr lang="en" b="1"/>
              <a:pPr/>
              <a:t>25</a:t>
            </a:fld>
            <a:endParaRPr lang="en-IN" b="1" dirty="0"/>
          </a:p>
        </p:txBody>
      </p:sp>
    </p:spTree>
    <p:extLst>
      <p:ext uri="{BB962C8B-B14F-4D97-AF65-F5344CB8AC3E}">
        <p14:creationId xmlns:p14="http://schemas.microsoft.com/office/powerpoint/2010/main" val="38209026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34"/>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212" name="Google Shape;212;p34"/>
          <p:cNvSpPr txBox="1">
            <a:spLocks noGrp="1"/>
          </p:cNvSpPr>
          <p:nvPr>
            <p:ph type="title"/>
          </p:nvPr>
        </p:nvSpPr>
        <p:spPr>
          <a:xfrm>
            <a:off x="137160" y="339650"/>
            <a:ext cx="7749539" cy="674700"/>
          </a:xfrm>
          <a:prstGeom prst="rect">
            <a:avLst/>
          </a:prstGeom>
        </p:spPr>
        <p:txBody>
          <a:bodyPr spcFirstLastPara="1" wrap="square" lIns="91425" tIns="91425" rIns="91425" bIns="91425" anchor="t" anchorCtr="0">
            <a:noAutofit/>
          </a:bodyPr>
          <a:lstStyle/>
          <a:p>
            <a:pPr lvl="0"/>
            <a:r>
              <a:rPr lang="en-GB" b="1" dirty="0" smtClean="0">
                <a:latin typeface="Abel" panose="020B0604020202020204" charset="0"/>
                <a:ea typeface="Comic Sans MS"/>
                <a:cs typeface="Times New Roman" panose="02020603050405020304" pitchFamily="18" charset="0"/>
                <a:sym typeface="Comic Sans MS"/>
              </a:rPr>
              <a:t>Database schema for login module.</a:t>
            </a:r>
            <a:endParaRPr b="1" dirty="0">
              <a:latin typeface="Abel" panose="020B0604020202020204" charset="0"/>
              <a:cs typeface="Times New Roman" panose="02020603050405020304" pitchFamily="18"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1;p34"/>
          <p:cNvSpPr txBox="1">
            <a:spLocks/>
          </p:cNvSpPr>
          <p:nvPr/>
        </p:nvSpPr>
        <p:spPr>
          <a:xfrm>
            <a:off x="8534400" y="285304"/>
            <a:ext cx="4574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26</a:t>
            </a:fld>
            <a:endParaRPr lang="en" dirty="0"/>
          </a:p>
        </p:txBody>
      </p:sp>
      <p:pic>
        <p:nvPicPr>
          <p:cNvPr id="2" name="Picture 1"/>
          <p:cNvPicPr>
            <a:picLocks noChangeAspect="1"/>
          </p:cNvPicPr>
          <p:nvPr/>
        </p:nvPicPr>
        <p:blipFill>
          <a:blip r:embed="rId3"/>
          <a:stretch>
            <a:fillRect/>
          </a:stretch>
        </p:blipFill>
        <p:spPr>
          <a:xfrm>
            <a:off x="0" y="960120"/>
            <a:ext cx="8475950" cy="4183380"/>
          </a:xfrm>
          <a:prstGeom prst="rect">
            <a:avLst/>
          </a:prstGeom>
        </p:spPr>
      </p:pic>
    </p:spTree>
    <p:extLst>
      <p:ext uri="{BB962C8B-B14F-4D97-AF65-F5344CB8AC3E}">
        <p14:creationId xmlns:p14="http://schemas.microsoft.com/office/powerpoint/2010/main" val="1247408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sldNum" idx="12"/>
          </p:nvPr>
        </p:nvSpPr>
        <p:spPr>
          <a:xfrm>
            <a:off x="8518300" y="440475"/>
            <a:ext cx="583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24" name="Google Shape;424;p47"/>
          <p:cNvSpPr txBox="1">
            <a:spLocks noGrp="1"/>
          </p:cNvSpPr>
          <p:nvPr>
            <p:ph type="title"/>
          </p:nvPr>
        </p:nvSpPr>
        <p:spPr>
          <a:xfrm>
            <a:off x="591874" y="339650"/>
            <a:ext cx="6839704"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smtClean="0">
                <a:latin typeface="Abel" panose="020B0604020202020204" charset="0"/>
                <a:ea typeface="Verdana" pitchFamily="34" charset="0"/>
              </a:rPr>
              <a:t>TECHNOLOGY </a:t>
            </a:r>
            <a:r>
              <a:rPr lang="en" sz="3200" b="1" dirty="0" smtClean="0">
                <a:latin typeface="Abel" panose="020B0604020202020204" charset="0"/>
                <a:ea typeface="Verdana" pitchFamily="34" charset="0"/>
              </a:rPr>
              <a:t>STACK.</a:t>
            </a:r>
            <a:endParaRPr sz="3200" b="1" dirty="0">
              <a:latin typeface="Abel" panose="020B0604020202020204" charset="0"/>
              <a:ea typeface="Verdana" pitchFamily="34" charset="0"/>
            </a:endParaRPr>
          </a:p>
        </p:txBody>
      </p:sp>
      <p:sp>
        <p:nvSpPr>
          <p:cNvPr id="425" name="Google Shape;425;p47"/>
          <p:cNvSpPr txBox="1">
            <a:spLocks noGrp="1"/>
          </p:cNvSpPr>
          <p:nvPr>
            <p:ph type="ctrTitle" idx="4294967295"/>
          </p:nvPr>
        </p:nvSpPr>
        <p:spPr>
          <a:xfrm flipH="1">
            <a:off x="5965393" y="3741056"/>
            <a:ext cx="2032800" cy="4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smtClean="0">
                <a:latin typeface="Verdana" pitchFamily="34" charset="0"/>
                <a:ea typeface="Verdana" pitchFamily="34" charset="0"/>
              </a:rPr>
              <a:t>Backend Service</a:t>
            </a:r>
            <a:endParaRPr sz="2000" b="1" dirty="0"/>
          </a:p>
        </p:txBody>
      </p:sp>
      <p:sp>
        <p:nvSpPr>
          <p:cNvPr id="426" name="Google Shape;426;p47"/>
          <p:cNvSpPr txBox="1">
            <a:spLocks noGrp="1"/>
          </p:cNvSpPr>
          <p:nvPr>
            <p:ph type="subTitle" idx="4294967295"/>
          </p:nvPr>
        </p:nvSpPr>
        <p:spPr>
          <a:xfrm flipH="1">
            <a:off x="6214771" y="4016078"/>
            <a:ext cx="2032800" cy="8754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 typeface="Arial" panose="020B0604020202020204" pitchFamily="34" charset="0"/>
              <a:buChar char="•"/>
            </a:pPr>
            <a:r>
              <a:rPr lang="en-US" sz="1200" dirty="0" err="1" smtClean="0">
                <a:latin typeface="Verdana" pitchFamily="34" charset="0"/>
                <a:ea typeface="Verdana" pitchFamily="34" charset="0"/>
              </a:rPr>
              <a:t>MongoDB</a:t>
            </a:r>
            <a:r>
              <a:rPr lang="en-US" sz="1200" dirty="0" smtClean="0">
                <a:latin typeface="Verdana" pitchFamily="34" charset="0"/>
                <a:ea typeface="Verdana" pitchFamily="34" charset="0"/>
              </a:rPr>
              <a:t> Atlas</a:t>
            </a:r>
          </a:p>
          <a:p>
            <a:pPr marL="285750" lvl="0" indent="-285750" algn="l"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Mongoose</a:t>
            </a:r>
            <a:endParaRPr sz="1200" dirty="0">
              <a:latin typeface="Verdana" pitchFamily="34" charset="0"/>
              <a:ea typeface="Verdana" pitchFamily="34" charset="0"/>
            </a:endParaRPr>
          </a:p>
        </p:txBody>
      </p:sp>
      <p:sp>
        <p:nvSpPr>
          <p:cNvPr id="427" name="Google Shape;427;p47"/>
          <p:cNvSpPr txBox="1">
            <a:spLocks noGrp="1"/>
          </p:cNvSpPr>
          <p:nvPr>
            <p:ph type="ctrTitle" idx="4294967295"/>
          </p:nvPr>
        </p:nvSpPr>
        <p:spPr>
          <a:xfrm flipH="1">
            <a:off x="929292" y="3441316"/>
            <a:ext cx="3358342" cy="599480"/>
          </a:xfrm>
          <a:prstGeom prst="rect">
            <a:avLst/>
          </a:prstGeom>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en" sz="2000" b="1" dirty="0" smtClean="0">
                <a:latin typeface="Verdana" pitchFamily="34" charset="0"/>
                <a:ea typeface="Verdana" pitchFamily="34" charset="0"/>
              </a:rPr>
              <a:t>Server-side Development</a:t>
            </a:r>
            <a:endParaRPr sz="2000" b="1" dirty="0">
              <a:latin typeface="Verdana" pitchFamily="34" charset="0"/>
              <a:ea typeface="Verdana" pitchFamily="34" charset="0"/>
            </a:endParaRPr>
          </a:p>
        </p:txBody>
      </p:sp>
      <p:sp>
        <p:nvSpPr>
          <p:cNvPr id="428" name="Google Shape;428;p47"/>
          <p:cNvSpPr txBox="1">
            <a:spLocks noGrp="1"/>
          </p:cNvSpPr>
          <p:nvPr>
            <p:ph type="subTitle" idx="4294967295"/>
          </p:nvPr>
        </p:nvSpPr>
        <p:spPr>
          <a:xfrm flipH="1">
            <a:off x="1271848" y="3953450"/>
            <a:ext cx="1861714" cy="793750"/>
          </a:xfrm>
          <a:prstGeom prst="rect">
            <a:avLst/>
          </a:prstGeom>
        </p:spPr>
        <p:txBody>
          <a:bodyPr spcFirstLastPara="1" wrap="square" lIns="91425" tIns="91425" rIns="91425" bIns="91425" anchor="t" anchorCtr="0">
            <a:noAutofit/>
          </a:bodyPr>
          <a:lstStyle/>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Node JS</a:t>
            </a:r>
          </a:p>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Express JS</a:t>
            </a:r>
          </a:p>
          <a:p>
            <a:pPr marL="285750" lvl="0" indent="-285750" rtl="0">
              <a:lnSpc>
                <a:spcPct val="100000"/>
              </a:lnSpc>
              <a:spcBef>
                <a:spcPts val="0"/>
              </a:spcBef>
              <a:spcAft>
                <a:spcPts val="1600"/>
              </a:spcAft>
              <a:buFont typeface="Arial" panose="020B0604020202020204" pitchFamily="34" charset="0"/>
              <a:buChar char="•"/>
            </a:pPr>
            <a:endParaRPr sz="650" dirty="0"/>
          </a:p>
        </p:txBody>
      </p:sp>
      <p:sp>
        <p:nvSpPr>
          <p:cNvPr id="429" name="Google Shape;429;p47"/>
          <p:cNvSpPr txBox="1">
            <a:spLocks noGrp="1"/>
          </p:cNvSpPr>
          <p:nvPr>
            <p:ph type="ctrTitle" idx="4294967295"/>
          </p:nvPr>
        </p:nvSpPr>
        <p:spPr>
          <a:xfrm flipH="1">
            <a:off x="5990331" y="1248625"/>
            <a:ext cx="2032800" cy="4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smtClean="0">
                <a:latin typeface="Verdana" pitchFamily="34" charset="0"/>
                <a:ea typeface="Verdana" pitchFamily="34" charset="0"/>
              </a:rPr>
              <a:t>Networking</a:t>
            </a:r>
            <a:endParaRPr sz="2000" b="1" dirty="0">
              <a:latin typeface="Verdana" pitchFamily="34" charset="0"/>
              <a:ea typeface="Verdana" pitchFamily="34" charset="0"/>
            </a:endParaRPr>
          </a:p>
        </p:txBody>
      </p:sp>
      <p:sp>
        <p:nvSpPr>
          <p:cNvPr id="430" name="Google Shape;430;p47"/>
          <p:cNvSpPr txBox="1">
            <a:spLocks noGrp="1"/>
          </p:cNvSpPr>
          <p:nvPr>
            <p:ph type="subTitle" idx="4294967295"/>
          </p:nvPr>
        </p:nvSpPr>
        <p:spPr>
          <a:xfrm flipH="1">
            <a:off x="6163941" y="1669196"/>
            <a:ext cx="2312009" cy="8754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Client-server </a:t>
            </a:r>
            <a:r>
              <a:rPr lang="en-US" sz="1200" dirty="0">
                <a:latin typeface="Verdana" pitchFamily="34" charset="0"/>
                <a:ea typeface="Verdana" pitchFamily="34" charset="0"/>
              </a:rPr>
              <a:t>A</a:t>
            </a:r>
            <a:r>
              <a:rPr lang="en-US" sz="1200" dirty="0" smtClean="0">
                <a:latin typeface="Verdana" pitchFamily="34" charset="0"/>
                <a:ea typeface="Verdana" pitchFamily="34" charset="0"/>
              </a:rPr>
              <a:t>rchitecture</a:t>
            </a:r>
            <a:endParaRPr sz="1200" dirty="0">
              <a:latin typeface="Verdana" pitchFamily="34" charset="0"/>
              <a:ea typeface="Verdana" pitchFamily="34" charset="0"/>
            </a:endParaRPr>
          </a:p>
        </p:txBody>
      </p:sp>
      <p:sp>
        <p:nvSpPr>
          <p:cNvPr id="431" name="Google Shape;431;p47"/>
          <p:cNvSpPr txBox="1">
            <a:spLocks noGrp="1"/>
          </p:cNvSpPr>
          <p:nvPr>
            <p:ph type="ctrTitle" idx="4294967295"/>
          </p:nvPr>
        </p:nvSpPr>
        <p:spPr>
          <a:xfrm flipH="1">
            <a:off x="720848" y="1248625"/>
            <a:ext cx="1794574" cy="4218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000" b="1" dirty="0" smtClean="0">
                <a:latin typeface="Verdana" pitchFamily="34" charset="0"/>
                <a:ea typeface="Verdana" pitchFamily="34" charset="0"/>
              </a:rPr>
              <a:t>Front End</a:t>
            </a:r>
            <a:endParaRPr sz="2000" b="1" dirty="0">
              <a:latin typeface="Verdana" pitchFamily="34" charset="0"/>
              <a:ea typeface="Verdana" pitchFamily="34" charset="0"/>
            </a:endParaRPr>
          </a:p>
        </p:txBody>
      </p:sp>
      <p:sp>
        <p:nvSpPr>
          <p:cNvPr id="432" name="Google Shape;432;p47"/>
          <p:cNvSpPr txBox="1">
            <a:spLocks noGrp="1"/>
          </p:cNvSpPr>
          <p:nvPr>
            <p:ph type="subTitle" idx="4294967295"/>
          </p:nvPr>
        </p:nvSpPr>
        <p:spPr>
          <a:xfrm flipH="1">
            <a:off x="1303455" y="1608146"/>
            <a:ext cx="1752295" cy="1153712"/>
          </a:xfrm>
          <a:prstGeom prst="rect">
            <a:avLst/>
          </a:prstGeom>
        </p:spPr>
        <p:txBody>
          <a:bodyPr spcFirstLastPara="1" wrap="square" lIns="91425" tIns="91425" rIns="91425" bIns="91425" anchor="t" anchorCtr="0">
            <a:noAutofit/>
          </a:bodyPr>
          <a:lstStyle/>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React JS.</a:t>
            </a:r>
          </a:p>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Bootstrap</a:t>
            </a:r>
          </a:p>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HTML/HTML5</a:t>
            </a:r>
          </a:p>
          <a:p>
            <a:pPr marL="285750" lvl="0" indent="-285750" rtl="0">
              <a:lnSpc>
                <a:spcPct val="100000"/>
              </a:lnSpc>
              <a:spcBef>
                <a:spcPts val="0"/>
              </a:spcBef>
              <a:spcAft>
                <a:spcPts val="1600"/>
              </a:spcAft>
              <a:buFont typeface="Arial" panose="020B0604020202020204" pitchFamily="34" charset="0"/>
              <a:buChar char="•"/>
            </a:pPr>
            <a:r>
              <a:rPr lang="en-US" sz="1200" dirty="0" smtClean="0">
                <a:latin typeface="Verdana" pitchFamily="34" charset="0"/>
                <a:ea typeface="Verdana" pitchFamily="34" charset="0"/>
              </a:rPr>
              <a:t>CSS</a:t>
            </a:r>
          </a:p>
        </p:txBody>
      </p:sp>
      <p:sp>
        <p:nvSpPr>
          <p:cNvPr id="433" name="Google Shape;433;p47"/>
          <p:cNvSpPr/>
          <p:nvPr/>
        </p:nvSpPr>
        <p:spPr>
          <a:xfrm>
            <a:off x="3055750" y="1670425"/>
            <a:ext cx="2679900" cy="2679900"/>
          </a:xfrm>
          <a:prstGeom prst="blockArc">
            <a:avLst>
              <a:gd name="adj1" fmla="val 16165814"/>
              <a:gd name="adj2" fmla="val 0"/>
              <a:gd name="adj3" fmla="val 25000"/>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rot="-5400000">
            <a:off x="3055750" y="1670425"/>
            <a:ext cx="2679900" cy="2679900"/>
          </a:xfrm>
          <a:prstGeom prst="blockArc">
            <a:avLst>
              <a:gd name="adj1" fmla="val 16165814"/>
              <a:gd name="adj2" fmla="val 0"/>
              <a:gd name="adj3" fmla="val 25000"/>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rot="10800000">
            <a:off x="3055750" y="1670425"/>
            <a:ext cx="2679900" cy="2679900"/>
          </a:xfrm>
          <a:prstGeom prst="blockArc">
            <a:avLst>
              <a:gd name="adj1" fmla="val 16165814"/>
              <a:gd name="adj2" fmla="val 0"/>
              <a:gd name="adj3" fmla="val 25000"/>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rot="5400000">
            <a:off x="3055750" y="1670425"/>
            <a:ext cx="2679900" cy="2679900"/>
          </a:xfrm>
          <a:prstGeom prst="blockArc">
            <a:avLst>
              <a:gd name="adj1" fmla="val 16165814"/>
              <a:gd name="adj2" fmla="val 0"/>
              <a:gd name="adj3" fmla="val 25000"/>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7"/>
          <p:cNvGrpSpPr/>
          <p:nvPr/>
        </p:nvGrpSpPr>
        <p:grpSpPr>
          <a:xfrm>
            <a:off x="3409466" y="2209608"/>
            <a:ext cx="422596" cy="310382"/>
            <a:chOff x="2278533" y="2937377"/>
            <a:chExt cx="346788" cy="254704"/>
          </a:xfrm>
        </p:grpSpPr>
        <p:sp>
          <p:nvSpPr>
            <p:cNvPr id="438" name="Google Shape;438;p47"/>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7"/>
          <p:cNvGrpSpPr/>
          <p:nvPr/>
        </p:nvGrpSpPr>
        <p:grpSpPr>
          <a:xfrm>
            <a:off x="3439127" y="3482052"/>
            <a:ext cx="363275" cy="354626"/>
            <a:chOff x="1303876" y="2419377"/>
            <a:chExt cx="363275" cy="354626"/>
          </a:xfrm>
        </p:grpSpPr>
        <p:sp>
          <p:nvSpPr>
            <p:cNvPr id="441" name="Google Shape;441;p47"/>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p34"/>
          <p:cNvSpPr txBox="1">
            <a:spLocks/>
          </p:cNvSpPr>
          <p:nvPr/>
        </p:nvSpPr>
        <p:spPr>
          <a:xfrm>
            <a:off x="8628200" y="285304"/>
            <a:ext cx="449298"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27</a:t>
            </a:fld>
            <a:endParaRPr lang="en" dirty="0"/>
          </a:p>
        </p:txBody>
      </p:sp>
      <p:pic>
        <p:nvPicPr>
          <p:cNvPr id="1026" name="Picture 2" descr="https://www.flaticon.com/premium-icon/icons/svg/2512/2512727.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294" y="3480634"/>
            <a:ext cx="445785" cy="44578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https://www.flaticon.com/svg/static/icons/svg/978/978012.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https://www.flaticon.com/svg/static/icons/svg/978/978012.svg"/>
          <p:cNvSpPr>
            <a:spLocks noChangeAspect="1" noChangeArrowheads="1"/>
          </p:cNvSpPr>
          <p:nvPr/>
        </p:nvSpPr>
        <p:spPr bwMode="auto">
          <a:xfrm>
            <a:off x="740673" y="185867"/>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https://www.flaticon.com/svg/static/icons/svg/558/558517.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https://www.flaticon.com/premium-icon/icons/svg/861/861824.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959" y="2224141"/>
            <a:ext cx="412433" cy="412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0"/>
          <p:cNvSpPr txBox="1">
            <a:spLocks noGrp="1"/>
          </p:cNvSpPr>
          <p:nvPr>
            <p:ph type="sldNum" idx="12"/>
          </p:nvPr>
        </p:nvSpPr>
        <p:spPr>
          <a:xfrm>
            <a:off x="8521100" y="440475"/>
            <a:ext cx="5778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cxnSp>
        <p:nvCxnSpPr>
          <p:cNvPr id="486" name="Google Shape;486;p50"/>
          <p:cNvCxnSpPr>
            <a:stCxn id="487" idx="6"/>
            <a:endCxn id="488" idx="2"/>
          </p:cNvCxnSpPr>
          <p:nvPr/>
        </p:nvCxnSpPr>
        <p:spPr>
          <a:xfrm>
            <a:off x="2203689" y="2939617"/>
            <a:ext cx="1089300" cy="0"/>
          </a:xfrm>
          <a:prstGeom prst="straightConnector1">
            <a:avLst/>
          </a:prstGeom>
          <a:noFill/>
          <a:ln w="19050" cap="flat" cmpd="sng">
            <a:solidFill>
              <a:schemeClr val="dk1"/>
            </a:solidFill>
            <a:prstDash val="solid"/>
            <a:round/>
            <a:headEnd type="none" w="med" len="med"/>
            <a:tailEnd type="none" w="med" len="med"/>
          </a:ln>
        </p:spPr>
      </p:cxnSp>
      <p:sp>
        <p:nvSpPr>
          <p:cNvPr id="489" name="Google Shape;489;p50"/>
          <p:cNvSpPr txBox="1">
            <a:spLocks noGrp="1"/>
          </p:cNvSpPr>
          <p:nvPr>
            <p:ph type="ctrTitle" idx="4294967295"/>
          </p:nvPr>
        </p:nvSpPr>
        <p:spPr>
          <a:xfrm flipH="1">
            <a:off x="2358399" y="1941632"/>
            <a:ext cx="2446887" cy="6301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latin typeface="Verdana" pitchFamily="34" charset="0"/>
                <a:ea typeface="Verdana" pitchFamily="34" charset="0"/>
              </a:rPr>
              <a:t>Secured and easy payment</a:t>
            </a:r>
            <a:endParaRPr sz="1800" b="1" dirty="0">
              <a:latin typeface="Verdana" pitchFamily="34" charset="0"/>
              <a:ea typeface="Verdana" pitchFamily="34" charset="0"/>
            </a:endParaRPr>
          </a:p>
        </p:txBody>
      </p:sp>
      <p:sp>
        <p:nvSpPr>
          <p:cNvPr id="490" name="Google Shape;490;p50"/>
          <p:cNvSpPr txBox="1">
            <a:spLocks noGrp="1"/>
          </p:cNvSpPr>
          <p:nvPr>
            <p:ph type="subTitle" idx="4294967295"/>
          </p:nvPr>
        </p:nvSpPr>
        <p:spPr>
          <a:xfrm flipH="1">
            <a:off x="2272689" y="1162050"/>
            <a:ext cx="2557006" cy="855747"/>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050" dirty="0" smtClean="0">
                <a:latin typeface="Verdana" pitchFamily="34" charset="0"/>
                <a:ea typeface="Verdana" pitchFamily="34" charset="0"/>
              </a:rPr>
              <a:t>V</a:t>
            </a:r>
            <a:r>
              <a:rPr lang="en" sz="1050" dirty="0" smtClean="0">
                <a:latin typeface="Verdana" pitchFamily="34" charset="0"/>
                <a:ea typeface="Verdana" pitchFamily="34" charset="0"/>
              </a:rPr>
              <a:t>illagers can pay revenue taxes from anywhere and anytime.</a:t>
            </a:r>
            <a:endParaRPr sz="1050" dirty="0">
              <a:latin typeface="Verdana" pitchFamily="34" charset="0"/>
              <a:ea typeface="Verdana" pitchFamily="34" charset="0"/>
            </a:endParaRPr>
          </a:p>
        </p:txBody>
      </p:sp>
      <p:sp>
        <p:nvSpPr>
          <p:cNvPr id="491" name="Google Shape;491;p50"/>
          <p:cNvSpPr txBox="1">
            <a:spLocks noGrp="1"/>
          </p:cNvSpPr>
          <p:nvPr>
            <p:ph type="ctrTitle" idx="4294967295"/>
          </p:nvPr>
        </p:nvSpPr>
        <p:spPr>
          <a:xfrm flipH="1">
            <a:off x="5991092" y="1903529"/>
            <a:ext cx="2080565" cy="577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latin typeface="Verdana" pitchFamily="34" charset="0"/>
                <a:ea typeface="Verdana" pitchFamily="34" charset="0"/>
              </a:rPr>
              <a:t>Less data misplacement</a:t>
            </a:r>
            <a:endParaRPr sz="1800" b="1" dirty="0">
              <a:latin typeface="Verdana" pitchFamily="34" charset="0"/>
              <a:ea typeface="Verdana" pitchFamily="34" charset="0"/>
            </a:endParaRPr>
          </a:p>
        </p:txBody>
      </p:sp>
      <p:sp>
        <p:nvSpPr>
          <p:cNvPr id="492" name="Google Shape;492;p50"/>
          <p:cNvSpPr txBox="1">
            <a:spLocks noGrp="1"/>
          </p:cNvSpPr>
          <p:nvPr>
            <p:ph type="subTitle" idx="4294967295"/>
          </p:nvPr>
        </p:nvSpPr>
        <p:spPr>
          <a:xfrm flipH="1">
            <a:off x="5991093" y="1244600"/>
            <a:ext cx="1854900" cy="658929"/>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050" dirty="0" smtClean="0">
                <a:latin typeface="Verdana" pitchFamily="34" charset="0"/>
                <a:ea typeface="Verdana" pitchFamily="34" charset="0"/>
              </a:rPr>
              <a:t>B</a:t>
            </a:r>
            <a:r>
              <a:rPr lang="en" sz="1050" dirty="0" smtClean="0">
                <a:latin typeface="Verdana" pitchFamily="34" charset="0"/>
                <a:ea typeface="Verdana" pitchFamily="34" charset="0"/>
              </a:rPr>
              <a:t>ecause of less paper work,misplacment of data will reduce.</a:t>
            </a:r>
            <a:endParaRPr sz="1050" dirty="0">
              <a:latin typeface="Verdana" pitchFamily="34" charset="0"/>
              <a:ea typeface="Verdana" pitchFamily="34" charset="0"/>
            </a:endParaRPr>
          </a:p>
        </p:txBody>
      </p:sp>
      <p:sp>
        <p:nvSpPr>
          <p:cNvPr id="493" name="Google Shape;493;p50"/>
          <p:cNvSpPr txBox="1">
            <a:spLocks noGrp="1"/>
          </p:cNvSpPr>
          <p:nvPr>
            <p:ph type="ctrTitle" idx="4294967295"/>
          </p:nvPr>
        </p:nvSpPr>
        <p:spPr>
          <a:xfrm flipH="1">
            <a:off x="877989" y="3228413"/>
            <a:ext cx="2073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smtClean="0">
                <a:latin typeface="Verdana" pitchFamily="34" charset="0"/>
                <a:ea typeface="Verdana" pitchFamily="34" charset="0"/>
              </a:rPr>
              <a:t>T</a:t>
            </a:r>
            <a:r>
              <a:rPr lang="en" sz="1800" b="1" dirty="0" smtClean="0">
                <a:latin typeface="Verdana" pitchFamily="34" charset="0"/>
                <a:ea typeface="Verdana" pitchFamily="34" charset="0"/>
              </a:rPr>
              <a:t>ime saving</a:t>
            </a:r>
            <a:endParaRPr sz="1800" b="1" dirty="0">
              <a:latin typeface="Verdana" pitchFamily="34" charset="0"/>
              <a:ea typeface="Verdana" pitchFamily="34" charset="0"/>
            </a:endParaRPr>
          </a:p>
        </p:txBody>
      </p:sp>
      <p:sp>
        <p:nvSpPr>
          <p:cNvPr id="494" name="Google Shape;494;p50"/>
          <p:cNvSpPr txBox="1">
            <a:spLocks noGrp="1"/>
          </p:cNvSpPr>
          <p:nvPr>
            <p:ph type="subTitle" idx="4294967295"/>
          </p:nvPr>
        </p:nvSpPr>
        <p:spPr>
          <a:xfrm flipH="1">
            <a:off x="819150" y="3678001"/>
            <a:ext cx="2132439"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50" dirty="0" smtClean="0">
                <a:latin typeface="Verdana" pitchFamily="34" charset="0"/>
                <a:ea typeface="Verdana" pitchFamily="34" charset="0"/>
              </a:rPr>
              <a:t>N</a:t>
            </a:r>
            <a:r>
              <a:rPr lang="en" sz="1050" dirty="0" smtClean="0">
                <a:latin typeface="Verdana" pitchFamily="34" charset="0"/>
                <a:ea typeface="Verdana" pitchFamily="34" charset="0"/>
              </a:rPr>
              <a:t>o need to visit again and again to panchayat office for residential certificate.</a:t>
            </a:r>
            <a:endParaRPr sz="1050" dirty="0">
              <a:latin typeface="Verdana" pitchFamily="34" charset="0"/>
              <a:ea typeface="Verdana" pitchFamily="34" charset="0"/>
            </a:endParaRPr>
          </a:p>
        </p:txBody>
      </p:sp>
      <p:sp>
        <p:nvSpPr>
          <p:cNvPr id="495" name="Google Shape;495;p50"/>
          <p:cNvSpPr txBox="1">
            <a:spLocks noGrp="1"/>
          </p:cNvSpPr>
          <p:nvPr>
            <p:ph type="ctrTitle" idx="4294967295"/>
          </p:nvPr>
        </p:nvSpPr>
        <p:spPr>
          <a:xfrm flipH="1">
            <a:off x="4024191" y="3298198"/>
            <a:ext cx="2466680" cy="4610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smtClean="0">
                <a:latin typeface="Verdana" pitchFamily="34" charset="0"/>
                <a:ea typeface="Verdana" pitchFamily="34" charset="0"/>
              </a:rPr>
              <a:t>Awareness</a:t>
            </a:r>
            <a:endParaRPr sz="1800" b="1" dirty="0">
              <a:latin typeface="Verdana" pitchFamily="34" charset="0"/>
              <a:ea typeface="Verdana" pitchFamily="34" charset="0"/>
            </a:endParaRPr>
          </a:p>
        </p:txBody>
      </p:sp>
      <p:sp>
        <p:nvSpPr>
          <p:cNvPr id="496" name="Google Shape;496;p50"/>
          <p:cNvSpPr txBox="1">
            <a:spLocks noGrp="1"/>
          </p:cNvSpPr>
          <p:nvPr>
            <p:ph type="subTitle" idx="4294967295"/>
          </p:nvPr>
        </p:nvSpPr>
        <p:spPr>
          <a:xfrm flipH="1">
            <a:off x="4089398" y="3806213"/>
            <a:ext cx="2540244" cy="7471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050" dirty="0" smtClean="0">
                <a:latin typeface="Verdana" pitchFamily="34" charset="0"/>
                <a:ea typeface="Verdana" pitchFamily="34" charset="0"/>
              </a:rPr>
              <a:t>V</a:t>
            </a:r>
            <a:r>
              <a:rPr lang="en" sz="1050" dirty="0" smtClean="0">
                <a:latin typeface="Verdana" pitchFamily="34" charset="0"/>
                <a:ea typeface="Verdana" pitchFamily="34" charset="0"/>
              </a:rPr>
              <a:t>illagers will be aware </a:t>
            </a:r>
            <a:r>
              <a:rPr lang="en-US" sz="1050" dirty="0" smtClean="0">
                <a:latin typeface="Verdana" pitchFamily="34" charset="0"/>
                <a:ea typeface="Verdana" pitchFamily="34" charset="0"/>
              </a:rPr>
              <a:t>about benefits of govt. schemes.</a:t>
            </a:r>
            <a:endParaRPr sz="1050" dirty="0">
              <a:latin typeface="Verdana" pitchFamily="34" charset="0"/>
              <a:ea typeface="Verdana" pitchFamily="34" charset="0"/>
            </a:endParaRPr>
          </a:p>
        </p:txBody>
      </p:sp>
      <p:sp>
        <p:nvSpPr>
          <p:cNvPr id="497" name="Google Shape;497;p50"/>
          <p:cNvSpPr txBox="1">
            <a:spLocks noGrp="1"/>
          </p:cNvSpPr>
          <p:nvPr>
            <p:ph type="title"/>
          </p:nvPr>
        </p:nvSpPr>
        <p:spPr>
          <a:xfrm>
            <a:off x="591875" y="339650"/>
            <a:ext cx="31236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Abel" panose="020B0604020202020204" charset="0"/>
                <a:ea typeface="Verdana" pitchFamily="34" charset="0"/>
              </a:rPr>
              <a:t>ADVANTAGES.</a:t>
            </a:r>
            <a:endParaRPr b="1" dirty="0">
              <a:latin typeface="Abel" panose="020B0604020202020204" charset="0"/>
              <a:ea typeface="Verdana" pitchFamily="34" charset="0"/>
            </a:endParaRPr>
          </a:p>
        </p:txBody>
      </p:sp>
      <p:grpSp>
        <p:nvGrpSpPr>
          <p:cNvPr id="498" name="Google Shape;498;p50"/>
          <p:cNvGrpSpPr/>
          <p:nvPr/>
        </p:nvGrpSpPr>
        <p:grpSpPr>
          <a:xfrm>
            <a:off x="3292943" y="2650717"/>
            <a:ext cx="577800" cy="577800"/>
            <a:chOff x="3463550" y="2596950"/>
            <a:chExt cx="577800" cy="577800"/>
          </a:xfrm>
        </p:grpSpPr>
        <p:sp>
          <p:nvSpPr>
            <p:cNvPr id="488" name="Google Shape;488;p50"/>
            <p:cNvSpPr/>
            <p:nvPr/>
          </p:nvSpPr>
          <p:spPr>
            <a:xfrm>
              <a:off x="3463550"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3525500" y="2658900"/>
              <a:ext cx="453900" cy="45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50"/>
          <p:cNvGrpSpPr/>
          <p:nvPr/>
        </p:nvGrpSpPr>
        <p:grpSpPr>
          <a:xfrm>
            <a:off x="4968631" y="2650717"/>
            <a:ext cx="577800" cy="577800"/>
            <a:chOff x="5069825" y="2596950"/>
            <a:chExt cx="577800" cy="577800"/>
          </a:xfrm>
        </p:grpSpPr>
        <p:sp>
          <p:nvSpPr>
            <p:cNvPr id="501" name="Google Shape;501;p50"/>
            <p:cNvSpPr/>
            <p:nvPr/>
          </p:nvSpPr>
          <p:spPr>
            <a:xfrm>
              <a:off x="5069825"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5131775" y="2658900"/>
              <a:ext cx="453900" cy="45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50"/>
          <p:cNvGrpSpPr/>
          <p:nvPr/>
        </p:nvGrpSpPr>
        <p:grpSpPr>
          <a:xfrm>
            <a:off x="6629643" y="2650717"/>
            <a:ext cx="577800" cy="577800"/>
            <a:chOff x="6676100" y="2596950"/>
            <a:chExt cx="577800" cy="577800"/>
          </a:xfrm>
        </p:grpSpPr>
        <p:sp>
          <p:nvSpPr>
            <p:cNvPr id="504" name="Google Shape;504;p50"/>
            <p:cNvSpPr/>
            <p:nvPr/>
          </p:nvSpPr>
          <p:spPr>
            <a:xfrm>
              <a:off x="6676100"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6738050" y="2658900"/>
              <a:ext cx="453900" cy="45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50"/>
          <p:cNvGrpSpPr/>
          <p:nvPr/>
        </p:nvGrpSpPr>
        <p:grpSpPr>
          <a:xfrm>
            <a:off x="1625889" y="2650717"/>
            <a:ext cx="577800" cy="577800"/>
            <a:chOff x="1857275" y="2596950"/>
            <a:chExt cx="577800" cy="577800"/>
          </a:xfrm>
        </p:grpSpPr>
        <p:sp>
          <p:nvSpPr>
            <p:cNvPr id="507" name="Google Shape;507;p50"/>
            <p:cNvSpPr/>
            <p:nvPr/>
          </p:nvSpPr>
          <p:spPr>
            <a:xfrm>
              <a:off x="1919225" y="2658900"/>
              <a:ext cx="453900" cy="45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1857275" y="2596950"/>
              <a:ext cx="577800" cy="57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8" name="Google Shape;508;p50"/>
          <p:cNvCxnSpPr>
            <a:stCxn id="488" idx="6"/>
            <a:endCxn id="501" idx="2"/>
          </p:cNvCxnSpPr>
          <p:nvPr/>
        </p:nvCxnSpPr>
        <p:spPr>
          <a:xfrm>
            <a:off x="3870743" y="2939617"/>
            <a:ext cx="1098000" cy="0"/>
          </a:xfrm>
          <a:prstGeom prst="straightConnector1">
            <a:avLst/>
          </a:prstGeom>
          <a:noFill/>
          <a:ln w="19050" cap="flat" cmpd="sng">
            <a:solidFill>
              <a:schemeClr val="dk1"/>
            </a:solidFill>
            <a:prstDash val="solid"/>
            <a:round/>
            <a:headEnd type="none" w="med" len="med"/>
            <a:tailEnd type="none" w="med" len="med"/>
          </a:ln>
        </p:spPr>
      </p:cxnSp>
      <p:cxnSp>
        <p:nvCxnSpPr>
          <p:cNvPr id="509" name="Google Shape;509;p50"/>
          <p:cNvCxnSpPr>
            <a:stCxn id="501" idx="6"/>
            <a:endCxn id="504" idx="2"/>
          </p:cNvCxnSpPr>
          <p:nvPr/>
        </p:nvCxnSpPr>
        <p:spPr>
          <a:xfrm>
            <a:off x="5546431" y="2939617"/>
            <a:ext cx="1083300" cy="0"/>
          </a:xfrm>
          <a:prstGeom prst="straightConnector1">
            <a:avLst/>
          </a:prstGeom>
          <a:noFill/>
          <a:ln w="19050" cap="flat" cmpd="sng">
            <a:solidFill>
              <a:schemeClr val="dk1"/>
            </a:solidFill>
            <a:prstDash val="solid"/>
            <a:round/>
            <a:headEnd type="none" w="med" len="med"/>
            <a:tailEnd type="none" w="med" len="med"/>
          </a:ln>
        </p:spPr>
      </p:cxnSp>
      <p:sp>
        <p:nvSpPr>
          <p:cNvPr id="510" name="Google Shape;510;p50"/>
          <p:cNvSpPr txBox="1">
            <a:spLocks noGrp="1"/>
          </p:cNvSpPr>
          <p:nvPr>
            <p:ph type="ctrTitle" idx="4294967295"/>
          </p:nvPr>
        </p:nvSpPr>
        <p:spPr>
          <a:xfrm flipH="1">
            <a:off x="3223943"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02</a:t>
            </a:r>
            <a:endParaRPr sz="1800" b="1"/>
          </a:p>
        </p:txBody>
      </p:sp>
      <p:sp>
        <p:nvSpPr>
          <p:cNvPr id="511" name="Google Shape;511;p50"/>
          <p:cNvSpPr txBox="1">
            <a:spLocks noGrp="1"/>
          </p:cNvSpPr>
          <p:nvPr>
            <p:ph type="ctrTitle" idx="4294967295"/>
          </p:nvPr>
        </p:nvSpPr>
        <p:spPr>
          <a:xfrm flipH="1">
            <a:off x="1556889"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01</a:t>
            </a:r>
            <a:endParaRPr sz="1800" b="1"/>
          </a:p>
        </p:txBody>
      </p:sp>
      <p:sp>
        <p:nvSpPr>
          <p:cNvPr id="512" name="Google Shape;512;p50"/>
          <p:cNvSpPr txBox="1">
            <a:spLocks noGrp="1"/>
          </p:cNvSpPr>
          <p:nvPr>
            <p:ph type="ctrTitle" idx="4294967295"/>
          </p:nvPr>
        </p:nvSpPr>
        <p:spPr>
          <a:xfrm flipH="1">
            <a:off x="4899631"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03</a:t>
            </a:r>
            <a:endParaRPr sz="1800" b="1"/>
          </a:p>
        </p:txBody>
      </p:sp>
      <p:sp>
        <p:nvSpPr>
          <p:cNvPr id="513" name="Google Shape;513;p50"/>
          <p:cNvSpPr txBox="1">
            <a:spLocks noGrp="1"/>
          </p:cNvSpPr>
          <p:nvPr>
            <p:ph type="ctrTitle" idx="4294967295"/>
          </p:nvPr>
        </p:nvSpPr>
        <p:spPr>
          <a:xfrm flipH="1">
            <a:off x="6560643" y="2650717"/>
            <a:ext cx="715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04</a:t>
            </a:r>
            <a:endParaRPr sz="1800" b="1"/>
          </a:p>
        </p:txBody>
      </p:sp>
      <p:sp>
        <p:nvSpPr>
          <p:cNvPr id="31"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p34"/>
          <p:cNvSpPr txBox="1">
            <a:spLocks/>
          </p:cNvSpPr>
          <p:nvPr/>
        </p:nvSpPr>
        <p:spPr>
          <a:xfrm>
            <a:off x="8562109" y="285304"/>
            <a:ext cx="490451"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28</a:t>
            </a:fld>
            <a:endParaRPr lang="e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628200" y="440475"/>
            <a:ext cx="438308" cy="393600"/>
          </a:xfrm>
        </p:spPr>
        <p:txBody>
          <a:bodyPr/>
          <a:lstStyle/>
          <a:p>
            <a:pPr marL="0" lvl="0" indent="0" algn="l" rtl="0">
              <a:spcBef>
                <a:spcPts val="0"/>
              </a:spcBef>
              <a:spcAft>
                <a:spcPts val="0"/>
              </a:spcAft>
              <a:buNone/>
            </a:pPr>
            <a:fld id="{00000000-1234-1234-1234-123412341234}" type="slidenum">
              <a:rPr lang="en" smtClean="0"/>
              <a:t>29</a:t>
            </a:fld>
            <a:endParaRPr lang="en" dirty="0"/>
          </a:p>
        </p:txBody>
      </p:sp>
      <p:sp>
        <p:nvSpPr>
          <p:cNvPr id="3" name="Text Placeholder 2"/>
          <p:cNvSpPr>
            <a:spLocks noGrp="1"/>
          </p:cNvSpPr>
          <p:nvPr>
            <p:ph type="body" idx="1"/>
          </p:nvPr>
        </p:nvSpPr>
        <p:spPr>
          <a:xfrm>
            <a:off x="1294109" y="1322009"/>
            <a:ext cx="6395900" cy="2644800"/>
          </a:xfrm>
        </p:spPr>
        <p:txBody>
          <a:bodyPr/>
          <a:lstStyle/>
          <a:p>
            <a:pPr lvl="0" indent="-342900">
              <a:lnSpc>
                <a:spcPct val="115000"/>
              </a:lnSpc>
              <a:buSzPts val="1800"/>
              <a:buFont typeface="Comic Sans MS"/>
              <a:buChar char="●"/>
            </a:pPr>
            <a:r>
              <a:rPr lang="en-US" sz="1800" dirty="0">
                <a:latin typeface="Verdana" pitchFamily="34" charset="0"/>
                <a:ea typeface="Verdana" pitchFamily="34" charset="0"/>
                <a:cs typeface="Comic Sans MS"/>
                <a:sym typeface="Comic Sans MS"/>
              </a:rPr>
              <a:t>The Needy will be benefited with the </a:t>
            </a:r>
            <a:r>
              <a:rPr lang="en-US" sz="1800" dirty="0" err="1">
                <a:latin typeface="Verdana" pitchFamily="34" charset="0"/>
                <a:ea typeface="Verdana" pitchFamily="34" charset="0"/>
                <a:cs typeface="Comic Sans MS"/>
                <a:sym typeface="Comic Sans MS"/>
              </a:rPr>
              <a:t>schemes,as</a:t>
            </a:r>
            <a:r>
              <a:rPr lang="en-US" sz="1800" dirty="0">
                <a:latin typeface="Verdana" pitchFamily="34" charset="0"/>
                <a:ea typeface="Verdana" pitchFamily="34" charset="0"/>
                <a:cs typeface="Comic Sans MS"/>
                <a:sym typeface="Comic Sans MS"/>
              </a:rPr>
              <a:t> </a:t>
            </a:r>
            <a:r>
              <a:rPr lang="en-US" sz="1800" dirty="0" smtClean="0">
                <a:latin typeface="Verdana" pitchFamily="34" charset="0"/>
                <a:ea typeface="Verdana" pitchFamily="34" charset="0"/>
                <a:cs typeface="Comic Sans MS"/>
                <a:sym typeface="Comic Sans MS"/>
              </a:rPr>
              <a:t>there </a:t>
            </a:r>
            <a:r>
              <a:rPr lang="en-US" sz="1800" dirty="0">
                <a:latin typeface="Verdana" pitchFamily="34" charset="0"/>
                <a:ea typeface="Verdana" pitchFamily="34" charset="0"/>
                <a:cs typeface="Comic Sans MS"/>
                <a:sym typeface="Comic Sans MS"/>
              </a:rPr>
              <a:t>will be no middlemen and hence no corruption. </a:t>
            </a:r>
            <a:endParaRPr lang="en-US" sz="1800" dirty="0" smtClean="0">
              <a:latin typeface="Verdana" pitchFamily="34" charset="0"/>
              <a:ea typeface="Verdana" pitchFamily="34" charset="0"/>
              <a:cs typeface="Comic Sans MS"/>
              <a:sym typeface="Comic Sans MS"/>
            </a:endParaRPr>
          </a:p>
          <a:p>
            <a:pPr lvl="0" indent="-342900">
              <a:lnSpc>
                <a:spcPct val="115000"/>
              </a:lnSpc>
              <a:buSzPts val="1800"/>
              <a:buFont typeface="Comic Sans MS"/>
              <a:buChar char="●"/>
            </a:pPr>
            <a:r>
              <a:rPr lang="en-US" sz="1800" dirty="0" smtClean="0">
                <a:latin typeface="Verdana" pitchFamily="34" charset="0"/>
                <a:ea typeface="Verdana" pitchFamily="34" charset="0"/>
                <a:cs typeface="Comic Sans MS"/>
                <a:sym typeface="Comic Sans MS"/>
              </a:rPr>
              <a:t>Villagers </a:t>
            </a:r>
            <a:r>
              <a:rPr lang="en-US" sz="1800" dirty="0">
                <a:latin typeface="Verdana" pitchFamily="34" charset="0"/>
                <a:ea typeface="Verdana" pitchFamily="34" charset="0"/>
                <a:cs typeface="Comic Sans MS"/>
                <a:sym typeface="Comic Sans MS"/>
              </a:rPr>
              <a:t>can concentrate on farming and their duties , as time will be saved of visiting the </a:t>
            </a:r>
            <a:r>
              <a:rPr lang="en-US" sz="1800" dirty="0" smtClean="0">
                <a:latin typeface="Verdana" pitchFamily="34" charset="0"/>
                <a:ea typeface="Verdana" pitchFamily="34" charset="0"/>
                <a:cs typeface="Comic Sans MS"/>
                <a:sym typeface="Comic Sans MS"/>
              </a:rPr>
              <a:t>Gram </a:t>
            </a:r>
            <a:r>
              <a:rPr lang="en-US" sz="1800" dirty="0" err="1">
                <a:latin typeface="Verdana" pitchFamily="34" charset="0"/>
                <a:ea typeface="Verdana" pitchFamily="34" charset="0"/>
                <a:cs typeface="Comic Sans MS"/>
                <a:sym typeface="Comic Sans MS"/>
              </a:rPr>
              <a:t>Panchayat</a:t>
            </a:r>
            <a:r>
              <a:rPr lang="en-US" sz="1800" dirty="0">
                <a:latin typeface="Verdana" pitchFamily="34" charset="0"/>
                <a:ea typeface="Verdana" pitchFamily="34" charset="0"/>
                <a:cs typeface="Comic Sans MS"/>
                <a:sym typeface="Comic Sans MS"/>
              </a:rPr>
              <a:t>.</a:t>
            </a:r>
          </a:p>
          <a:p>
            <a:pPr lvl="0" indent="-342900">
              <a:lnSpc>
                <a:spcPct val="115000"/>
              </a:lnSpc>
              <a:buSzPts val="1800"/>
              <a:buFont typeface="Comic Sans MS"/>
              <a:buChar char="●"/>
            </a:pPr>
            <a:r>
              <a:rPr lang="en-US" sz="1800" dirty="0">
                <a:latin typeface="Verdana" pitchFamily="34" charset="0"/>
                <a:ea typeface="Verdana" pitchFamily="34" charset="0"/>
                <a:cs typeface="Comic Sans MS"/>
                <a:sym typeface="Comic Sans MS"/>
              </a:rPr>
              <a:t>The Central Government can </a:t>
            </a:r>
            <a:r>
              <a:rPr lang="en-US" sz="1800" dirty="0" smtClean="0">
                <a:latin typeface="Verdana" pitchFamily="34" charset="0"/>
                <a:ea typeface="Verdana" pitchFamily="34" charset="0"/>
                <a:cs typeface="Comic Sans MS"/>
                <a:sym typeface="Comic Sans MS"/>
              </a:rPr>
              <a:t>directly </a:t>
            </a:r>
            <a:r>
              <a:rPr lang="en-US" sz="1800" dirty="0">
                <a:latin typeface="Verdana" pitchFamily="34" charset="0"/>
                <a:ea typeface="Verdana" pitchFamily="34" charset="0"/>
                <a:cs typeface="Comic Sans MS"/>
                <a:sym typeface="Comic Sans MS"/>
              </a:rPr>
              <a:t>keep in touch with the lowest level of democracy</a:t>
            </a:r>
            <a:r>
              <a:rPr lang="en-US" sz="1800" dirty="0" smtClean="0">
                <a:latin typeface="Verdana" pitchFamily="34" charset="0"/>
                <a:ea typeface="Verdana" pitchFamily="34" charset="0"/>
                <a:cs typeface="Comic Sans MS"/>
                <a:sym typeface="Comic Sans MS"/>
              </a:rPr>
              <a:t>.</a:t>
            </a:r>
          </a:p>
          <a:p>
            <a:pPr lvl="0" indent="-342900">
              <a:lnSpc>
                <a:spcPct val="115000"/>
              </a:lnSpc>
              <a:buSzPts val="1800"/>
              <a:buFont typeface="Comic Sans MS"/>
              <a:buChar char="●"/>
            </a:pPr>
            <a:r>
              <a:rPr lang="en-US" sz="1800" dirty="0" smtClean="0">
                <a:latin typeface="Verdana" pitchFamily="34" charset="0"/>
                <a:ea typeface="Verdana" pitchFamily="34" charset="0"/>
                <a:cs typeface="Comic Sans MS"/>
                <a:sym typeface="Comic Sans MS"/>
              </a:rPr>
              <a:t>This project can be scaled to bring the Gram </a:t>
            </a:r>
            <a:r>
              <a:rPr lang="en-US" sz="1800" dirty="0" err="1" smtClean="0">
                <a:latin typeface="Verdana" pitchFamily="34" charset="0"/>
                <a:ea typeface="Verdana" pitchFamily="34" charset="0"/>
                <a:cs typeface="Comic Sans MS"/>
                <a:sym typeface="Comic Sans MS"/>
              </a:rPr>
              <a:t>Panchayat</a:t>
            </a:r>
            <a:r>
              <a:rPr lang="en-US" sz="1800" dirty="0" smtClean="0">
                <a:latin typeface="Verdana" pitchFamily="34" charset="0"/>
                <a:ea typeface="Verdana" pitchFamily="34" charset="0"/>
                <a:cs typeface="Comic Sans MS"/>
                <a:sym typeface="Comic Sans MS"/>
              </a:rPr>
              <a:t> at the fingertips of the Villager.</a:t>
            </a:r>
            <a:endParaRPr lang="en-US" sz="1800" dirty="0">
              <a:latin typeface="Verdana" pitchFamily="34" charset="0"/>
              <a:ea typeface="Verdana" pitchFamily="34" charset="0"/>
              <a:cs typeface="Comic Sans MS"/>
              <a:sym typeface="Comic Sans MS"/>
            </a:endParaRPr>
          </a:p>
          <a:p>
            <a:endParaRPr lang="en-IN" dirty="0"/>
          </a:p>
        </p:txBody>
      </p:sp>
      <p:sp>
        <p:nvSpPr>
          <p:cNvPr id="4" name="Title 3"/>
          <p:cNvSpPr>
            <a:spLocks noGrp="1"/>
          </p:cNvSpPr>
          <p:nvPr>
            <p:ph type="title"/>
          </p:nvPr>
        </p:nvSpPr>
        <p:spPr>
          <a:xfrm>
            <a:off x="591874" y="339650"/>
            <a:ext cx="6940301" cy="674700"/>
          </a:xfrm>
        </p:spPr>
        <p:txBody>
          <a:bodyPr/>
          <a:lstStyle/>
          <a:p>
            <a:r>
              <a:rPr lang="en-IN" sz="2800" dirty="0" smtClean="0">
                <a:latin typeface="Abel" panose="020B0604020202020204" charset="0"/>
                <a:ea typeface="Verdana" pitchFamily="34" charset="0"/>
              </a:rPr>
              <a:t>Future </a:t>
            </a:r>
            <a:r>
              <a:rPr lang="en-IN" sz="2800" dirty="0" smtClean="0">
                <a:latin typeface="Abel" panose="020B0604020202020204" charset="0"/>
                <a:ea typeface="Verdana" pitchFamily="34" charset="0"/>
              </a:rPr>
              <a:t>Scope/Applications.</a:t>
            </a:r>
            <a:endParaRPr lang="en-IN" sz="2800" dirty="0">
              <a:latin typeface="Abel" panose="020B0604020202020204" charset="0"/>
              <a:ea typeface="Verdana" pitchFamily="34" charset="0"/>
            </a:endParaRPr>
          </a:p>
        </p:txBody>
      </p:sp>
    </p:spTree>
    <p:extLst>
      <p:ext uri="{BB962C8B-B14F-4D97-AF65-F5344CB8AC3E}">
        <p14:creationId xmlns:p14="http://schemas.microsoft.com/office/powerpoint/2010/main" val="3191348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p:nvPr/>
        </p:nvSpPr>
        <p:spPr>
          <a:xfrm>
            <a:off x="515281" y="959185"/>
            <a:ext cx="599300" cy="551850"/>
          </a:xfrm>
          <a:prstGeom prst="rect">
            <a:avLst/>
          </a:prstGeom>
        </p:spPr>
        <p:txBody>
          <a:bodyPr>
            <a:prstTxWarp prst="textPlain">
              <a:avLst/>
            </a:prstTxWarp>
          </a:bodyPr>
          <a:lstStyle/>
          <a:p>
            <a:pPr lvl="0" algn="ctr"/>
            <a:r>
              <a:rPr b="0" i="0" dirty="0">
                <a:ln>
                  <a:noFill/>
                </a:ln>
                <a:solidFill>
                  <a:schemeClr val="lt1"/>
                </a:solidFill>
                <a:latin typeface="Unica One"/>
              </a:rPr>
              <a:t>“</a:t>
            </a:r>
          </a:p>
        </p:txBody>
      </p:sp>
      <p:sp>
        <p:nvSpPr>
          <p:cNvPr id="286" name="Google Shape;286;p40"/>
          <p:cNvSpPr txBox="1">
            <a:spLocks noGrp="1"/>
          </p:cNvSpPr>
          <p:nvPr>
            <p:ph type="ctrTitle"/>
          </p:nvPr>
        </p:nvSpPr>
        <p:spPr>
          <a:xfrm flipH="1">
            <a:off x="1794250" y="3369300"/>
            <a:ext cx="2563200" cy="95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smtClean="0">
                <a:solidFill>
                  <a:schemeClr val="lt1"/>
                </a:solidFill>
              </a:rPr>
              <a:t>—Mahatma Gandhi,</a:t>
            </a:r>
            <a:endParaRPr sz="2400" dirty="0">
              <a:solidFill>
                <a:schemeClr val="lt1"/>
              </a:solidFill>
            </a:endParaRPr>
          </a:p>
          <a:p>
            <a:pPr lvl="0"/>
            <a:r>
              <a:rPr lang="en-IN" sz="1800" b="0" dirty="0" smtClean="0"/>
              <a:t>   </a:t>
            </a:r>
            <a:r>
              <a:rPr lang="en-IN" sz="1600" b="0" dirty="0" smtClean="0">
                <a:latin typeface="Verdana" pitchFamily="34" charset="0"/>
                <a:ea typeface="Verdana" pitchFamily="34" charset="0"/>
              </a:rPr>
              <a:t>Nationalist</a:t>
            </a:r>
            <a:r>
              <a:rPr lang="en-IN" sz="1600" b="0" dirty="0">
                <a:latin typeface="Verdana" pitchFamily="34" charset="0"/>
                <a:ea typeface="Verdana" pitchFamily="34" charset="0"/>
              </a:rPr>
              <a:t>, and </a:t>
            </a:r>
            <a:r>
              <a:rPr lang="en-IN" sz="1600" b="0" dirty="0" smtClean="0">
                <a:latin typeface="Verdana" pitchFamily="34" charset="0"/>
                <a:ea typeface="Verdana" pitchFamily="34" charset="0"/>
              </a:rPr>
              <a:t>Political Leader</a:t>
            </a:r>
            <a:endParaRPr sz="1600" dirty="0">
              <a:latin typeface="Verdana" pitchFamily="34" charset="0"/>
              <a:ea typeface="Verdana" pitchFamily="34" charset="0"/>
            </a:endParaRPr>
          </a:p>
        </p:txBody>
      </p:sp>
      <p:sp>
        <p:nvSpPr>
          <p:cNvPr id="287" name="Google Shape;287;p40"/>
          <p:cNvSpPr txBox="1">
            <a:spLocks noGrp="1"/>
          </p:cNvSpPr>
          <p:nvPr>
            <p:ph type="subTitle" idx="1"/>
          </p:nvPr>
        </p:nvSpPr>
        <p:spPr>
          <a:xfrm flipH="1">
            <a:off x="738675" y="1007339"/>
            <a:ext cx="3644100" cy="1909200"/>
          </a:xfrm>
          <a:prstGeom prst="rect">
            <a:avLst/>
          </a:prstGeom>
        </p:spPr>
        <p:txBody>
          <a:bodyPr spcFirstLastPara="1" wrap="square" lIns="91425" tIns="91425" rIns="91425" bIns="91425" anchor="b" anchorCtr="0">
            <a:noAutofit/>
          </a:bodyPr>
          <a:lstStyle/>
          <a:p>
            <a:pPr marL="0" lvl="0" indent="0"/>
            <a:r>
              <a:rPr lang="en-US" sz="2000" b="1" dirty="0">
                <a:latin typeface="Verdana" pitchFamily="34" charset="0"/>
                <a:ea typeface="Verdana" pitchFamily="34" charset="0"/>
              </a:rPr>
              <a:t>Let the villages of the future live in our imagination, so that we might one day come to live in them!</a:t>
            </a:r>
            <a:r>
              <a:rPr lang="en-US" sz="2000" b="1" dirty="0"/>
              <a:t>     </a:t>
            </a:r>
            <a:endParaRPr sz="2000" dirty="0">
              <a:latin typeface="Verdana" pitchFamily="34" charset="0"/>
              <a:ea typeface="Verdana" pitchFamily="34" charset="0"/>
            </a:endParaRPr>
          </a:p>
        </p:txBody>
      </p:sp>
      <p:cxnSp>
        <p:nvCxnSpPr>
          <p:cNvPr id="288" name="Google Shape;288;p40"/>
          <p:cNvCxnSpPr/>
          <p:nvPr/>
        </p:nvCxnSpPr>
        <p:spPr>
          <a:xfrm>
            <a:off x="2874975" y="3190075"/>
            <a:ext cx="3015600" cy="0"/>
          </a:xfrm>
          <a:prstGeom prst="straightConnector1">
            <a:avLst/>
          </a:prstGeom>
          <a:noFill/>
          <a:ln w="19050" cap="flat" cmpd="sng">
            <a:solidFill>
              <a:schemeClr val="dk1"/>
            </a:solidFill>
            <a:prstDash val="solid"/>
            <a:round/>
            <a:headEnd type="none" w="med" len="med"/>
            <a:tailEnd type="none" w="med" len="med"/>
          </a:ln>
        </p:spPr>
      </p:cxn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356"/>
          <a:stretch/>
        </p:blipFill>
        <p:spPr bwMode="auto">
          <a:xfrm>
            <a:off x="5051722" y="1511035"/>
            <a:ext cx="3441036" cy="22446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628200" y="440475"/>
            <a:ext cx="465350" cy="393600"/>
          </a:xfrm>
        </p:spPr>
        <p:txBody>
          <a:bodyPr/>
          <a:lstStyle/>
          <a:p>
            <a:pPr marL="0" lvl="0" indent="0" algn="l" rtl="0">
              <a:spcBef>
                <a:spcPts val="0"/>
              </a:spcBef>
              <a:spcAft>
                <a:spcPts val="0"/>
              </a:spcAft>
              <a:buNone/>
            </a:pPr>
            <a:fld id="{00000000-1234-1234-1234-123412341234}" type="slidenum">
              <a:rPr lang="en" smtClean="0"/>
              <a:t>30</a:t>
            </a:fld>
            <a:endParaRPr lang="en" dirty="0"/>
          </a:p>
        </p:txBody>
      </p:sp>
      <p:sp>
        <p:nvSpPr>
          <p:cNvPr id="4" name="Title 3"/>
          <p:cNvSpPr>
            <a:spLocks noGrp="1"/>
          </p:cNvSpPr>
          <p:nvPr>
            <p:ph type="title"/>
          </p:nvPr>
        </p:nvSpPr>
        <p:spPr/>
        <p:txBody>
          <a:bodyPr/>
          <a:lstStyle/>
          <a:p>
            <a:r>
              <a:rPr lang="en-US" dirty="0" smtClean="0"/>
              <a:t>Conclusion.</a:t>
            </a:r>
            <a:endParaRPr lang="en-US" dirty="0"/>
          </a:p>
        </p:txBody>
      </p:sp>
      <p:sp>
        <p:nvSpPr>
          <p:cNvPr id="5" name="TextBox 4"/>
          <p:cNvSpPr txBox="1"/>
          <p:nvPr/>
        </p:nvSpPr>
        <p:spPr>
          <a:xfrm>
            <a:off x="325986" y="1469526"/>
            <a:ext cx="7858217" cy="2793842"/>
          </a:xfrm>
          <a:prstGeom prst="rect">
            <a:avLst/>
          </a:prstGeom>
          <a:noFill/>
        </p:spPr>
        <p:txBody>
          <a:bodyPr wrap="square" rtlCol="0">
            <a:spAutoFit/>
          </a:bodyPr>
          <a:lstStyle/>
          <a:p>
            <a:pPr>
              <a:lnSpc>
                <a:spcPct val="150000"/>
              </a:lnSpc>
            </a:pPr>
            <a:r>
              <a:rPr lang="en-GB" sz="2400" dirty="0" smtClean="0"/>
              <a:t>	Thus</a:t>
            </a:r>
            <a:r>
              <a:rPr lang="en-GB" sz="2400" dirty="0"/>
              <a:t>, </a:t>
            </a:r>
            <a:r>
              <a:rPr lang="en-GB" sz="2400" dirty="0" err="1"/>
              <a:t>eGram</a:t>
            </a:r>
            <a:r>
              <a:rPr lang="en-GB" sz="2400" dirty="0"/>
              <a:t> Panchayat will be an integrated platform, providing vibrant services for the villagers and making the services transparent. This initiative will surely help in bringing the Gram Panchayat at the fingertips of villagers.</a:t>
            </a:r>
            <a:endParaRPr lang="en-US" sz="2400" dirty="0"/>
          </a:p>
        </p:txBody>
      </p:sp>
    </p:spTree>
    <p:extLst>
      <p:ext uri="{BB962C8B-B14F-4D97-AF65-F5344CB8AC3E}">
        <p14:creationId xmlns:p14="http://schemas.microsoft.com/office/powerpoint/2010/main" val="1384434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a:lnSpc>
                <a:spcPct val="150000"/>
              </a:lnSpc>
            </a:pPr>
            <a:r>
              <a:rPr lang="en-IN" b="1" dirty="0" smtClean="0">
                <a:latin typeface="Verdana" pitchFamily="34" charset="0"/>
                <a:ea typeface="Verdana" pitchFamily="34" charset="0"/>
              </a:rPr>
              <a:t>E-Gram </a:t>
            </a:r>
            <a:r>
              <a:rPr lang="en-IN" b="1" dirty="0" err="1" smtClean="0">
                <a:latin typeface="Verdana" pitchFamily="34" charset="0"/>
                <a:ea typeface="Verdana" pitchFamily="34" charset="0"/>
              </a:rPr>
              <a:t>Panchayat</a:t>
            </a:r>
            <a:r>
              <a:rPr lang="en-IN" b="1" dirty="0">
                <a:latin typeface="Verdana" pitchFamily="34" charset="0"/>
                <a:ea typeface="Verdana" pitchFamily="34" charset="0"/>
              </a:rPr>
              <a:t> </a:t>
            </a:r>
            <a:r>
              <a:rPr lang="en-IN" dirty="0">
                <a:latin typeface="Verdana" pitchFamily="34" charset="0"/>
                <a:ea typeface="Verdana" pitchFamily="34" charset="0"/>
              </a:rPr>
              <a:t>: https://www.ijresm.com/Vol.3_2020/Vol3_Iss4_April20/IJRESM_V3_I4_85.pdf</a:t>
            </a:r>
            <a:endParaRPr lang="en-IN" dirty="0" smtClean="0">
              <a:latin typeface="Verdana" pitchFamily="34" charset="0"/>
              <a:ea typeface="Verdana" pitchFamily="34" charset="0"/>
            </a:endParaRPr>
          </a:p>
          <a:p>
            <a:pPr>
              <a:lnSpc>
                <a:spcPct val="150000"/>
              </a:lnSpc>
            </a:pPr>
            <a:r>
              <a:rPr lang="en-IN" b="1" dirty="0" smtClean="0">
                <a:latin typeface="Verdana" pitchFamily="34" charset="0"/>
                <a:ea typeface="Verdana" pitchFamily="34" charset="0"/>
              </a:rPr>
              <a:t>E-Gram </a:t>
            </a:r>
            <a:r>
              <a:rPr lang="en-IN" b="1" dirty="0" err="1">
                <a:latin typeface="Verdana" pitchFamily="34" charset="0"/>
                <a:ea typeface="Verdana" pitchFamily="34" charset="0"/>
              </a:rPr>
              <a:t>Panchayat</a:t>
            </a:r>
            <a:r>
              <a:rPr lang="en-IN" b="1" dirty="0">
                <a:latin typeface="Verdana" pitchFamily="34" charset="0"/>
                <a:ea typeface="Verdana" pitchFamily="34" charset="0"/>
              </a:rPr>
              <a:t> Management System</a:t>
            </a:r>
            <a:r>
              <a:rPr lang="en-IN" dirty="0">
                <a:latin typeface="Verdana" pitchFamily="34" charset="0"/>
                <a:ea typeface="Verdana" pitchFamily="34" charset="0"/>
              </a:rPr>
              <a:t> : https://www.ijresm.com/Vol.3_2020/Vol3_Iss5_May20/IJRESM_V3_I5_24.pdf</a:t>
            </a:r>
            <a:endParaRPr lang="en-IN" dirty="0" smtClean="0">
              <a:latin typeface="Verdana" pitchFamily="34" charset="0"/>
              <a:ea typeface="Verdana" pitchFamily="34" charset="0"/>
            </a:endParaRPr>
          </a:p>
          <a:p>
            <a:pPr>
              <a:lnSpc>
                <a:spcPct val="150000"/>
              </a:lnSpc>
            </a:pPr>
            <a:r>
              <a:rPr lang="en-US" b="1" dirty="0">
                <a:latin typeface="Verdana" pitchFamily="34" charset="0"/>
                <a:ea typeface="Verdana" pitchFamily="34" charset="0"/>
              </a:rPr>
              <a:t>Building an alternative e-governance model : lessons from e-Gram in Gujarat : </a:t>
            </a:r>
            <a:r>
              <a:rPr lang="en-US" dirty="0">
                <a:latin typeface="Verdana" pitchFamily="34" charset="0"/>
                <a:ea typeface="Verdana" pitchFamily="34" charset="0"/>
                <a:hlinkClick r:id="rId2"/>
              </a:rPr>
              <a:t>https://</a:t>
            </a:r>
            <a:r>
              <a:rPr lang="en-US" dirty="0" smtClean="0">
                <a:latin typeface="Verdana" pitchFamily="34" charset="0"/>
                <a:ea typeface="Verdana" pitchFamily="34" charset="0"/>
                <a:hlinkClick r:id="rId2"/>
              </a:rPr>
              <a:t>idl-bnc-idrc.dspacedirect.org/handle/10625/41775</a:t>
            </a:r>
            <a:endParaRPr lang="en-US" dirty="0" smtClean="0">
              <a:latin typeface="Verdana" pitchFamily="34" charset="0"/>
              <a:ea typeface="Verdana" pitchFamily="34" charset="0"/>
            </a:endParaRPr>
          </a:p>
          <a:p>
            <a:pPr>
              <a:lnSpc>
                <a:spcPct val="150000"/>
              </a:lnSpc>
            </a:pPr>
            <a:r>
              <a:rPr lang="en-IN" b="1" dirty="0">
                <a:latin typeface="Verdana" pitchFamily="34" charset="0"/>
                <a:ea typeface="Verdana" pitchFamily="34" charset="0"/>
              </a:rPr>
              <a:t>E-GRAM PANCHAYAT MANAGEMENT </a:t>
            </a:r>
            <a:r>
              <a:rPr lang="en-IN" b="1" dirty="0" smtClean="0">
                <a:latin typeface="Verdana" pitchFamily="34" charset="0"/>
                <a:ea typeface="Verdana" pitchFamily="34" charset="0"/>
              </a:rPr>
              <a:t>SYSTEM </a:t>
            </a:r>
            <a:r>
              <a:rPr lang="en-IN" b="1" dirty="0">
                <a:latin typeface="Verdana" pitchFamily="34" charset="0"/>
                <a:ea typeface="Verdana" pitchFamily="34" charset="0"/>
              </a:rPr>
              <a:t>: </a:t>
            </a:r>
            <a:r>
              <a:rPr lang="en-IN" dirty="0">
                <a:latin typeface="Verdana" pitchFamily="34" charset="0"/>
                <a:ea typeface="Verdana" pitchFamily="34" charset="0"/>
                <a:hlinkClick r:id="rId3"/>
              </a:rPr>
              <a:t>http://</a:t>
            </a:r>
            <a:r>
              <a:rPr lang="en-IN" dirty="0" smtClean="0">
                <a:latin typeface="Verdana" pitchFamily="34" charset="0"/>
                <a:ea typeface="Verdana" pitchFamily="34" charset="0"/>
                <a:hlinkClick r:id="rId3"/>
              </a:rPr>
              <a:t>oaijse.com/</a:t>
            </a:r>
            <a:endParaRPr lang="en-IN" dirty="0" smtClean="0">
              <a:latin typeface="Verdana" pitchFamily="34" charset="0"/>
              <a:ea typeface="Verdana" pitchFamily="34" charset="0"/>
            </a:endParaRPr>
          </a:p>
          <a:p>
            <a:pPr>
              <a:lnSpc>
                <a:spcPct val="150000"/>
              </a:lnSpc>
            </a:pPr>
            <a:r>
              <a:rPr lang="en-US" b="1" dirty="0" smtClean="0">
                <a:latin typeface="Verdana" pitchFamily="34" charset="0"/>
                <a:ea typeface="Verdana" pitchFamily="34" charset="0"/>
              </a:rPr>
              <a:t>Hurdles </a:t>
            </a:r>
            <a:r>
              <a:rPr lang="en-US" b="1" dirty="0">
                <a:latin typeface="Verdana" pitchFamily="34" charset="0"/>
                <a:ea typeface="Verdana" pitchFamily="34" charset="0"/>
              </a:rPr>
              <a:t>in rural e-government projects in India: lessons for developing countries </a:t>
            </a:r>
            <a:r>
              <a:rPr lang="en-US" dirty="0"/>
              <a:t>: </a:t>
            </a:r>
            <a:r>
              <a:rPr lang="en-US" dirty="0">
                <a:hlinkClick r:id="rId4"/>
              </a:rPr>
              <a:t>http://</a:t>
            </a:r>
            <a:r>
              <a:rPr lang="en-US" dirty="0" smtClean="0">
                <a:hlinkClick r:id="rId4"/>
              </a:rPr>
              <a:t>citeseerx.ist.psu.edu</a:t>
            </a:r>
            <a:endParaRPr lang="en-IN" b="1" dirty="0" smtClean="0">
              <a:latin typeface="Verdana" pitchFamily="34" charset="0"/>
              <a:ea typeface="Verdana" pitchFamily="34" charset="0"/>
            </a:endParaRPr>
          </a:p>
          <a:p>
            <a:pPr>
              <a:lnSpc>
                <a:spcPct val="150000"/>
              </a:lnSpc>
            </a:pPr>
            <a:r>
              <a:rPr lang="en-IN" b="1" dirty="0" err="1" smtClean="0">
                <a:latin typeface="Verdana" pitchFamily="34" charset="0"/>
                <a:ea typeface="Verdana" pitchFamily="34" charset="0"/>
              </a:rPr>
              <a:t>nodejs</a:t>
            </a:r>
            <a:r>
              <a:rPr lang="en-IN" dirty="0" smtClean="0">
                <a:latin typeface="Verdana" pitchFamily="34" charset="0"/>
                <a:ea typeface="Verdana" pitchFamily="34" charset="0"/>
              </a:rPr>
              <a:t> : </a:t>
            </a:r>
            <a:r>
              <a:rPr lang="en-IN" dirty="0">
                <a:latin typeface="Verdana" pitchFamily="34" charset="0"/>
                <a:ea typeface="Verdana" pitchFamily="34" charset="0"/>
                <a:hlinkClick r:id="rId5"/>
              </a:rPr>
              <a:t>https://nodejs.org/en/docs</a:t>
            </a:r>
            <a:r>
              <a:rPr lang="en-IN" dirty="0" smtClean="0">
                <a:latin typeface="Verdana" pitchFamily="34" charset="0"/>
                <a:ea typeface="Verdana" pitchFamily="34" charset="0"/>
                <a:hlinkClick r:id="rId5"/>
              </a:rPr>
              <a:t>/</a:t>
            </a:r>
            <a:endParaRPr lang="en-IN" dirty="0" smtClean="0">
              <a:latin typeface="Verdana" pitchFamily="34" charset="0"/>
              <a:ea typeface="Verdana" pitchFamily="34" charset="0"/>
            </a:endParaRPr>
          </a:p>
          <a:p>
            <a:pPr>
              <a:lnSpc>
                <a:spcPct val="150000"/>
              </a:lnSpc>
            </a:pPr>
            <a:r>
              <a:rPr lang="en-IN" b="1" dirty="0" err="1" smtClean="0">
                <a:latin typeface="Verdana" pitchFamily="34" charset="0"/>
                <a:ea typeface="Verdana" pitchFamily="34" charset="0"/>
              </a:rPr>
              <a:t>expressjs</a:t>
            </a:r>
            <a:r>
              <a:rPr lang="en-IN" dirty="0">
                <a:latin typeface="Verdana" pitchFamily="34" charset="0"/>
                <a:ea typeface="Verdana" pitchFamily="34" charset="0"/>
              </a:rPr>
              <a:t> : </a:t>
            </a:r>
            <a:r>
              <a:rPr lang="en-IN" dirty="0">
                <a:latin typeface="Verdana" pitchFamily="34" charset="0"/>
                <a:ea typeface="Verdana" pitchFamily="34" charset="0"/>
                <a:hlinkClick r:id="rId6"/>
              </a:rPr>
              <a:t>https://expressjs.com</a:t>
            </a:r>
            <a:r>
              <a:rPr lang="en-IN" dirty="0" smtClean="0">
                <a:latin typeface="Verdana" pitchFamily="34" charset="0"/>
                <a:ea typeface="Verdana" pitchFamily="34" charset="0"/>
                <a:hlinkClick r:id="rId6"/>
              </a:rPr>
              <a:t>/</a:t>
            </a:r>
            <a:endParaRPr lang="en-IN" dirty="0" smtClean="0">
              <a:latin typeface="Verdana" pitchFamily="34" charset="0"/>
              <a:ea typeface="Verdana" pitchFamily="34" charset="0"/>
            </a:endParaRPr>
          </a:p>
          <a:p>
            <a:pPr>
              <a:lnSpc>
                <a:spcPct val="150000"/>
              </a:lnSpc>
            </a:pPr>
            <a:r>
              <a:rPr lang="en-IN" b="1" dirty="0" err="1" smtClean="0">
                <a:latin typeface="Verdana" pitchFamily="34" charset="0"/>
                <a:ea typeface="Verdana" pitchFamily="34" charset="0"/>
              </a:rPr>
              <a:t>Reactjs</a:t>
            </a:r>
            <a:r>
              <a:rPr lang="en-IN" dirty="0">
                <a:latin typeface="Verdana" pitchFamily="34" charset="0"/>
                <a:ea typeface="Verdana" pitchFamily="34" charset="0"/>
              </a:rPr>
              <a:t> : </a:t>
            </a:r>
            <a:r>
              <a:rPr lang="en-IN" dirty="0">
                <a:latin typeface="Verdana" pitchFamily="34" charset="0"/>
                <a:ea typeface="Verdana" pitchFamily="34" charset="0"/>
                <a:hlinkClick r:id="rId7"/>
              </a:rPr>
              <a:t>https://</a:t>
            </a:r>
            <a:r>
              <a:rPr lang="en-IN" dirty="0" smtClean="0">
                <a:latin typeface="Verdana" pitchFamily="34" charset="0"/>
                <a:ea typeface="Verdana" pitchFamily="34" charset="0"/>
                <a:hlinkClick r:id="rId7"/>
              </a:rPr>
              <a:t>reactjs.org/docs/getting-started.html</a:t>
            </a:r>
            <a:endParaRPr lang="en-IN" dirty="0" smtClean="0">
              <a:latin typeface="Verdana" pitchFamily="34" charset="0"/>
              <a:ea typeface="Verdana" pitchFamily="34" charset="0"/>
            </a:endParaRPr>
          </a:p>
          <a:p>
            <a:pPr>
              <a:lnSpc>
                <a:spcPct val="150000"/>
              </a:lnSpc>
            </a:pPr>
            <a:r>
              <a:rPr lang="en-IN" b="1" dirty="0" err="1" smtClean="0">
                <a:latin typeface="Verdana" pitchFamily="34" charset="0"/>
                <a:ea typeface="Verdana" pitchFamily="34" charset="0"/>
              </a:rPr>
              <a:t>MongoDB</a:t>
            </a:r>
            <a:r>
              <a:rPr lang="en-IN" dirty="0" smtClean="0">
                <a:latin typeface="Verdana" pitchFamily="34" charset="0"/>
                <a:ea typeface="Verdana" pitchFamily="34" charset="0"/>
              </a:rPr>
              <a:t> </a:t>
            </a:r>
            <a:r>
              <a:rPr lang="en-IN" dirty="0">
                <a:latin typeface="Verdana" pitchFamily="34" charset="0"/>
                <a:ea typeface="Verdana" pitchFamily="34" charset="0"/>
              </a:rPr>
              <a:t>: https://docs.mongodb.com/</a:t>
            </a:r>
          </a:p>
        </p:txBody>
      </p:sp>
      <p:sp>
        <p:nvSpPr>
          <p:cNvPr id="3" name="Slide Number Placeholder 2"/>
          <p:cNvSpPr>
            <a:spLocks noGrp="1"/>
          </p:cNvSpPr>
          <p:nvPr>
            <p:ph type="sldNum" idx="12"/>
          </p:nvPr>
        </p:nvSpPr>
        <p:spPr>
          <a:xfrm>
            <a:off x="8628200" y="440475"/>
            <a:ext cx="515800" cy="393600"/>
          </a:xfrm>
        </p:spPr>
        <p:txBody>
          <a:bodyPr/>
          <a:lstStyle/>
          <a:p>
            <a:pPr marL="0" lvl="0" indent="0" algn="l" rtl="0">
              <a:spcBef>
                <a:spcPts val="0"/>
              </a:spcBef>
              <a:spcAft>
                <a:spcPts val="0"/>
              </a:spcAft>
              <a:buNone/>
            </a:pPr>
            <a:fld id="{00000000-1234-1234-1234-123412341234}" type="slidenum">
              <a:rPr lang="en" smtClean="0"/>
              <a:t>31</a:t>
            </a:fld>
            <a:endParaRPr lang="en" dirty="0"/>
          </a:p>
        </p:txBody>
      </p:sp>
      <p:sp>
        <p:nvSpPr>
          <p:cNvPr id="4" name="Title 3"/>
          <p:cNvSpPr>
            <a:spLocks noGrp="1"/>
          </p:cNvSpPr>
          <p:nvPr>
            <p:ph type="title"/>
          </p:nvPr>
        </p:nvSpPr>
        <p:spPr/>
        <p:txBody>
          <a:bodyPr/>
          <a:lstStyle/>
          <a:p>
            <a:r>
              <a:rPr lang="en-US" b="1" dirty="0" smtClean="0"/>
              <a:t>References.</a:t>
            </a:r>
            <a:endParaRPr lang="en-IN" b="1" dirty="0"/>
          </a:p>
        </p:txBody>
      </p:sp>
    </p:spTree>
    <p:extLst>
      <p:ext uri="{BB962C8B-B14F-4D97-AF65-F5344CB8AC3E}">
        <p14:creationId xmlns:p14="http://schemas.microsoft.com/office/powerpoint/2010/main" val="5793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p:nvPr/>
        </p:nvSpPr>
        <p:spPr>
          <a:xfrm>
            <a:off x="515281" y="959185"/>
            <a:ext cx="599300" cy="551850"/>
          </a:xfrm>
          <a:prstGeom prst="rect">
            <a:avLst/>
          </a:prstGeom>
        </p:spPr>
        <p:txBody>
          <a:bodyPr>
            <a:prstTxWarp prst="textPlain">
              <a:avLst/>
            </a:prstTxWarp>
          </a:bodyPr>
          <a:lstStyle/>
          <a:p>
            <a:pPr lvl="0" algn="ctr"/>
            <a:endParaRPr b="0" i="0" dirty="0">
              <a:ln>
                <a:noFill/>
              </a:ln>
              <a:solidFill>
                <a:schemeClr val="lt1"/>
              </a:solidFill>
              <a:latin typeface="Unica One"/>
            </a:endParaRPr>
          </a:p>
        </p:txBody>
      </p:sp>
      <p:sp>
        <p:nvSpPr>
          <p:cNvPr id="287" name="Google Shape;287;p40"/>
          <p:cNvSpPr txBox="1">
            <a:spLocks noGrp="1"/>
          </p:cNvSpPr>
          <p:nvPr>
            <p:ph type="subTitle" idx="1"/>
          </p:nvPr>
        </p:nvSpPr>
        <p:spPr>
          <a:xfrm flipH="1">
            <a:off x="857247" y="1007339"/>
            <a:ext cx="5238751" cy="1640611"/>
          </a:xfrm>
          <a:prstGeom prst="rect">
            <a:avLst/>
          </a:prstGeom>
        </p:spPr>
        <p:txBody>
          <a:bodyPr spcFirstLastPara="1" wrap="square" lIns="91425" tIns="91425" rIns="91425" bIns="91425" anchor="b" anchorCtr="0">
            <a:noAutofit/>
          </a:bodyPr>
          <a:lstStyle/>
          <a:p>
            <a:pPr marL="0" lvl="0" indent="0"/>
            <a:r>
              <a:rPr lang="en-US" sz="4800" b="1" dirty="0" smtClean="0">
                <a:latin typeface="Verdana" pitchFamily="34" charset="0"/>
                <a:ea typeface="Verdana" pitchFamily="34" charset="0"/>
              </a:rPr>
              <a:t>Suggestions?</a:t>
            </a:r>
            <a:endParaRPr sz="4800" b="1" dirty="0">
              <a:latin typeface="Verdana" pitchFamily="34" charset="0"/>
              <a:ea typeface="Verdana" pitchFamily="34" charset="0"/>
            </a:endParaRPr>
          </a:p>
        </p:txBody>
      </p:sp>
      <p:cxnSp>
        <p:nvCxnSpPr>
          <p:cNvPr id="288" name="Google Shape;288;p40"/>
          <p:cNvCxnSpPr/>
          <p:nvPr/>
        </p:nvCxnSpPr>
        <p:spPr>
          <a:xfrm>
            <a:off x="3216431" y="2732875"/>
            <a:ext cx="30156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47507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a:off x="520396" y="506282"/>
            <a:ext cx="4911760" cy="950700"/>
          </a:xfrm>
        </p:spPr>
        <p:txBody>
          <a:bodyPr/>
          <a:lstStyle/>
          <a:p>
            <a:pPr algn="l"/>
            <a:r>
              <a:rPr lang="en-IN" sz="4800" dirty="0" smtClean="0">
                <a:latin typeface="Verdana" pitchFamily="34" charset="0"/>
                <a:ea typeface="Verdana" pitchFamily="34" charset="0"/>
              </a:rPr>
              <a:t>THANK YOU</a:t>
            </a:r>
            <a:endParaRPr lang="en-IN" sz="4800" dirty="0">
              <a:latin typeface="Verdana" pitchFamily="34" charset="0"/>
              <a:ea typeface="Verdana" pitchFamily="34" charset="0"/>
            </a:endParaRPr>
          </a:p>
        </p:txBody>
      </p:sp>
      <p:sp>
        <p:nvSpPr>
          <p:cNvPr id="4" name="AutoShape 5" descr="Free Vector | Smart, ecological farming cartoon illust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Google Shape;168;p29"/>
          <p:cNvPicPr preferRelativeResize="0"/>
          <p:nvPr/>
        </p:nvPicPr>
        <p:blipFill rotWithShape="1">
          <a:blip r:embed="rId2">
            <a:alphaModFix/>
          </a:blip>
          <a:srcRect/>
          <a:stretch/>
        </p:blipFill>
        <p:spPr>
          <a:xfrm>
            <a:off x="5606187" y="2820266"/>
            <a:ext cx="2895600" cy="1581150"/>
          </a:xfrm>
          <a:prstGeom prst="rect">
            <a:avLst/>
          </a:prstGeom>
          <a:noFill/>
          <a:ln>
            <a:noFill/>
          </a:ln>
        </p:spPr>
      </p:pic>
      <p:pic>
        <p:nvPicPr>
          <p:cNvPr id="9" name="Google Shape;170;p29"/>
          <p:cNvPicPr preferRelativeResize="0"/>
          <p:nvPr/>
        </p:nvPicPr>
        <p:blipFill rotWithShape="1">
          <a:blip r:embed="rId3">
            <a:alphaModFix/>
          </a:blip>
          <a:srcRect/>
          <a:stretch/>
        </p:blipFill>
        <p:spPr>
          <a:xfrm>
            <a:off x="5606187" y="540847"/>
            <a:ext cx="1313350" cy="1581150"/>
          </a:xfrm>
          <a:prstGeom prst="rect">
            <a:avLst/>
          </a:prstGeom>
          <a:noFill/>
          <a:ln>
            <a:noFill/>
          </a:ln>
        </p:spPr>
      </p:pic>
    </p:spTree>
    <p:extLst>
      <p:ext uri="{BB962C8B-B14F-4D97-AF65-F5344CB8AC3E}">
        <p14:creationId xmlns:p14="http://schemas.microsoft.com/office/powerpoint/2010/main" val="2030031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34"/>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dirty="0"/>
          </a:p>
        </p:txBody>
      </p:sp>
      <p:sp>
        <p:nvSpPr>
          <p:cNvPr id="212" name="Google Shape;212;p34"/>
          <p:cNvSpPr txBox="1">
            <a:spLocks noGrp="1"/>
          </p:cNvSpPr>
          <p:nvPr>
            <p:ph type="title"/>
          </p:nvPr>
        </p:nvSpPr>
        <p:spPr>
          <a:xfrm>
            <a:off x="137160" y="339650"/>
            <a:ext cx="7749539" cy="674700"/>
          </a:xfrm>
          <a:prstGeom prst="rect">
            <a:avLst/>
          </a:prstGeom>
        </p:spPr>
        <p:txBody>
          <a:bodyPr spcFirstLastPara="1" wrap="square" lIns="91425" tIns="91425" rIns="91425" bIns="91425" anchor="t" anchorCtr="0">
            <a:noAutofit/>
          </a:bodyPr>
          <a:lstStyle/>
          <a:p>
            <a:pPr lvl="0"/>
            <a:r>
              <a:rPr lang="en-GB" b="1" dirty="0" smtClean="0">
                <a:latin typeface="Abel" panose="020B0604020202020204" charset="0"/>
                <a:ea typeface="Comic Sans MS"/>
                <a:cs typeface="Times New Roman" panose="02020603050405020304" pitchFamily="18" charset="0"/>
                <a:sym typeface="Comic Sans MS"/>
              </a:rPr>
              <a:t>Index</a:t>
            </a:r>
            <a:r>
              <a:rPr lang="en-GB" b="1" dirty="0" smtClean="0">
                <a:latin typeface="Times New Roman" panose="02020603050405020304" pitchFamily="18" charset="0"/>
                <a:ea typeface="Comic Sans MS"/>
                <a:cs typeface="Times New Roman" panose="02020603050405020304" pitchFamily="18" charset="0"/>
                <a:sym typeface="Comic Sans MS"/>
              </a:rPr>
              <a:t>.</a:t>
            </a:r>
            <a:endParaRPr b="1" dirty="0">
              <a:latin typeface="Times New Roman" panose="02020603050405020304" pitchFamily="18" charset="0"/>
              <a:cs typeface="Times New Roman" panose="02020603050405020304" pitchFamily="18"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4</a:t>
            </a:fld>
            <a:endParaRPr lang="en" dirty="0"/>
          </a:p>
        </p:txBody>
      </p:sp>
      <p:graphicFrame>
        <p:nvGraphicFramePr>
          <p:cNvPr id="3" name="Table 2"/>
          <p:cNvGraphicFramePr>
            <a:graphicFrameLocks noGrp="1"/>
          </p:cNvGraphicFramePr>
          <p:nvPr>
            <p:extLst>
              <p:ext uri="{D42A27DB-BD31-4B8C-83A1-F6EECF244321}">
                <p14:modId xmlns:p14="http://schemas.microsoft.com/office/powerpoint/2010/main" val="2569819369"/>
              </p:ext>
            </p:extLst>
          </p:nvPr>
        </p:nvGraphicFramePr>
        <p:xfrm>
          <a:off x="1114097" y="1059444"/>
          <a:ext cx="6096000" cy="3856482"/>
        </p:xfrm>
        <a:graphic>
          <a:graphicData uri="http://schemas.openxmlformats.org/drawingml/2006/table">
            <a:tbl>
              <a:tblPr firstRow="1" bandRow="1">
                <a:tableStyleId>{C89BF689-F1CB-4AB5-B47A-F1F86CEEDD94}</a:tableStyleId>
              </a:tblPr>
              <a:tblGrid>
                <a:gridCol w="721009">
                  <a:extLst>
                    <a:ext uri="{9D8B030D-6E8A-4147-A177-3AD203B41FA5}">
                      <a16:colId xmlns:a16="http://schemas.microsoft.com/office/drawing/2014/main" val="3055104925"/>
                    </a:ext>
                  </a:extLst>
                </a:gridCol>
                <a:gridCol w="3619763">
                  <a:extLst>
                    <a:ext uri="{9D8B030D-6E8A-4147-A177-3AD203B41FA5}">
                      <a16:colId xmlns:a16="http://schemas.microsoft.com/office/drawing/2014/main" val="3470360750"/>
                    </a:ext>
                  </a:extLst>
                </a:gridCol>
                <a:gridCol w="1755228">
                  <a:extLst>
                    <a:ext uri="{9D8B030D-6E8A-4147-A177-3AD203B41FA5}">
                      <a16:colId xmlns:a16="http://schemas.microsoft.com/office/drawing/2014/main" val="2230377028"/>
                    </a:ext>
                  </a:extLst>
                </a:gridCol>
              </a:tblGrid>
              <a:tr h="294093">
                <a:tc>
                  <a:txBody>
                    <a:bodyPr/>
                    <a:lstStyle/>
                    <a:p>
                      <a:r>
                        <a:rPr lang="en-US" sz="1000" dirty="0" err="1" smtClean="0"/>
                        <a:t>Sr.No</a:t>
                      </a:r>
                      <a:r>
                        <a:rPr lang="en-US" sz="1000" dirty="0" smtClean="0"/>
                        <a:t>.</a:t>
                      </a:r>
                      <a:endParaRPr lang="en-US" sz="1000" dirty="0"/>
                    </a:p>
                  </a:txBody>
                  <a:tcPr/>
                </a:tc>
                <a:tc>
                  <a:txBody>
                    <a:bodyPr/>
                    <a:lstStyle/>
                    <a:p>
                      <a:r>
                        <a:rPr lang="en-US" sz="1000" dirty="0" smtClean="0"/>
                        <a:t>Slide Name.</a:t>
                      </a:r>
                      <a:endParaRPr lang="en-US" sz="1000" dirty="0"/>
                    </a:p>
                  </a:txBody>
                  <a:tcPr/>
                </a:tc>
                <a:tc>
                  <a:txBody>
                    <a:bodyPr/>
                    <a:lstStyle/>
                    <a:p>
                      <a:r>
                        <a:rPr lang="en-US" sz="1000" dirty="0" smtClean="0"/>
                        <a:t>Page No.</a:t>
                      </a:r>
                      <a:endParaRPr lang="en-US" sz="1000" dirty="0"/>
                    </a:p>
                  </a:txBody>
                  <a:tcPr/>
                </a:tc>
                <a:extLst>
                  <a:ext uri="{0D108BD9-81ED-4DB2-BD59-A6C34878D82A}">
                    <a16:rowId xmlns:a16="http://schemas.microsoft.com/office/drawing/2014/main" val="2897538013"/>
                  </a:ext>
                </a:extLst>
              </a:tr>
              <a:tr h="276545">
                <a:tc>
                  <a:txBody>
                    <a:bodyPr/>
                    <a:lstStyle/>
                    <a:p>
                      <a:r>
                        <a:rPr lang="en-US" sz="1000" dirty="0" smtClean="0"/>
                        <a:t>1.</a:t>
                      </a:r>
                      <a:endParaRPr lang="en-US" sz="1000" dirty="0"/>
                    </a:p>
                  </a:txBody>
                  <a:tcPr/>
                </a:tc>
                <a:tc>
                  <a:txBody>
                    <a:bodyPr/>
                    <a:lstStyle/>
                    <a:p>
                      <a:r>
                        <a:rPr lang="en-US" sz="1000" dirty="0" smtClean="0"/>
                        <a:t>Problems &amp; solutions for traditional system.</a:t>
                      </a:r>
                      <a:endParaRPr lang="en-US" sz="1000" dirty="0"/>
                    </a:p>
                  </a:txBody>
                  <a:tcPr/>
                </a:tc>
                <a:tc>
                  <a:txBody>
                    <a:bodyPr/>
                    <a:lstStyle/>
                    <a:p>
                      <a:r>
                        <a:rPr lang="en-US" sz="1000" dirty="0" smtClean="0"/>
                        <a:t>5-6</a:t>
                      </a:r>
                      <a:endParaRPr lang="en-US" sz="1000" dirty="0"/>
                    </a:p>
                  </a:txBody>
                  <a:tcPr/>
                </a:tc>
                <a:extLst>
                  <a:ext uri="{0D108BD9-81ED-4DB2-BD59-A6C34878D82A}">
                    <a16:rowId xmlns:a16="http://schemas.microsoft.com/office/drawing/2014/main" val="1112638022"/>
                  </a:ext>
                </a:extLst>
              </a:tr>
              <a:tr h="300918">
                <a:tc>
                  <a:txBody>
                    <a:bodyPr/>
                    <a:lstStyle/>
                    <a:p>
                      <a:r>
                        <a:rPr lang="en-US" sz="1000" dirty="0" smtClean="0"/>
                        <a:t>2.</a:t>
                      </a:r>
                      <a:endParaRPr lang="en-US" sz="1000" dirty="0"/>
                    </a:p>
                  </a:txBody>
                  <a:tcPr/>
                </a:tc>
                <a:tc>
                  <a:txBody>
                    <a:bodyPr/>
                    <a:lstStyle/>
                    <a:p>
                      <a:r>
                        <a:rPr lang="en-US" sz="1000" dirty="0" smtClean="0"/>
                        <a:t>Scope of project.</a:t>
                      </a:r>
                      <a:endParaRPr lang="en-US" sz="1000" dirty="0"/>
                    </a:p>
                  </a:txBody>
                  <a:tcPr/>
                </a:tc>
                <a:tc>
                  <a:txBody>
                    <a:bodyPr/>
                    <a:lstStyle/>
                    <a:p>
                      <a:r>
                        <a:rPr lang="en-US" sz="1000" dirty="0" smtClean="0"/>
                        <a:t>7-8</a:t>
                      </a:r>
                      <a:endParaRPr lang="en-US" sz="1000" dirty="0"/>
                    </a:p>
                  </a:txBody>
                  <a:tcPr/>
                </a:tc>
                <a:extLst>
                  <a:ext uri="{0D108BD9-81ED-4DB2-BD59-A6C34878D82A}">
                    <a16:rowId xmlns:a16="http://schemas.microsoft.com/office/drawing/2014/main" val="1667743224"/>
                  </a:ext>
                </a:extLst>
              </a:tr>
              <a:tr h="315142">
                <a:tc>
                  <a:txBody>
                    <a:bodyPr/>
                    <a:lstStyle/>
                    <a:p>
                      <a:r>
                        <a:rPr lang="en-US" sz="1000" dirty="0" smtClean="0"/>
                        <a:t>3.</a:t>
                      </a:r>
                      <a:endParaRPr lang="en-US" sz="1000" dirty="0"/>
                    </a:p>
                  </a:txBody>
                  <a:tcPr/>
                </a:tc>
                <a:tc>
                  <a:txBody>
                    <a:bodyPr/>
                    <a:lstStyle/>
                    <a:p>
                      <a:r>
                        <a:rPr lang="en-US" sz="1000" dirty="0" smtClean="0"/>
                        <a:t>Actors</a:t>
                      </a:r>
                      <a:r>
                        <a:rPr lang="en-US" sz="1000" baseline="0" dirty="0" smtClean="0"/>
                        <a:t> &amp; stake holders.</a:t>
                      </a:r>
                      <a:endParaRPr lang="en-US" sz="1000" dirty="0"/>
                    </a:p>
                  </a:txBody>
                  <a:tcPr/>
                </a:tc>
                <a:tc>
                  <a:txBody>
                    <a:bodyPr/>
                    <a:lstStyle/>
                    <a:p>
                      <a:r>
                        <a:rPr lang="en-US" sz="1000" dirty="0" smtClean="0"/>
                        <a:t>9-10</a:t>
                      </a:r>
                      <a:endParaRPr lang="en-US" sz="1000" dirty="0"/>
                    </a:p>
                  </a:txBody>
                  <a:tcPr/>
                </a:tc>
                <a:extLst>
                  <a:ext uri="{0D108BD9-81ED-4DB2-BD59-A6C34878D82A}">
                    <a16:rowId xmlns:a16="http://schemas.microsoft.com/office/drawing/2014/main" val="4001072960"/>
                  </a:ext>
                </a:extLst>
              </a:tr>
              <a:tr h="267573">
                <a:tc>
                  <a:txBody>
                    <a:bodyPr/>
                    <a:lstStyle/>
                    <a:p>
                      <a:r>
                        <a:rPr lang="en-US" sz="1000" dirty="0" smtClean="0"/>
                        <a:t>4.</a:t>
                      </a:r>
                      <a:endParaRPr lang="en-US" sz="1000" dirty="0"/>
                    </a:p>
                  </a:txBody>
                  <a:tcPr/>
                </a:tc>
                <a:tc>
                  <a:txBody>
                    <a:bodyPr/>
                    <a:lstStyle/>
                    <a:p>
                      <a:r>
                        <a:rPr lang="en-US" sz="1000" dirty="0" smtClean="0"/>
                        <a:t>Functional &amp; Non-functional</a:t>
                      </a:r>
                      <a:r>
                        <a:rPr lang="en-US" sz="1000" baseline="0" dirty="0" smtClean="0"/>
                        <a:t> requirements.</a:t>
                      </a:r>
                      <a:endParaRPr lang="en-US" sz="1000" dirty="0"/>
                    </a:p>
                  </a:txBody>
                  <a:tcPr/>
                </a:tc>
                <a:tc>
                  <a:txBody>
                    <a:bodyPr/>
                    <a:lstStyle/>
                    <a:p>
                      <a:r>
                        <a:rPr lang="en-US" sz="1000" dirty="0" smtClean="0"/>
                        <a:t>11-12</a:t>
                      </a:r>
                      <a:endParaRPr lang="en-US" sz="1000" dirty="0"/>
                    </a:p>
                  </a:txBody>
                  <a:tcPr/>
                </a:tc>
                <a:extLst>
                  <a:ext uri="{0D108BD9-81ED-4DB2-BD59-A6C34878D82A}">
                    <a16:rowId xmlns:a16="http://schemas.microsoft.com/office/drawing/2014/main" val="3212031043"/>
                  </a:ext>
                </a:extLst>
              </a:tr>
              <a:tr h="285412">
                <a:tc>
                  <a:txBody>
                    <a:bodyPr/>
                    <a:lstStyle/>
                    <a:p>
                      <a:r>
                        <a:rPr lang="en-US" sz="1000" dirty="0" smtClean="0"/>
                        <a:t>5.</a:t>
                      </a:r>
                      <a:endParaRPr lang="en-US" sz="1000" dirty="0"/>
                    </a:p>
                  </a:txBody>
                  <a:tcPr/>
                </a:tc>
                <a:tc>
                  <a:txBody>
                    <a:bodyPr/>
                    <a:lstStyle/>
                    <a:p>
                      <a:r>
                        <a:rPr lang="en-US" sz="1000" dirty="0" smtClean="0"/>
                        <a:t>Software development</a:t>
                      </a:r>
                      <a:r>
                        <a:rPr lang="en-US" sz="1000" baseline="0" dirty="0" smtClean="0"/>
                        <a:t> life cycle.</a:t>
                      </a:r>
                      <a:endParaRPr lang="en-US" sz="1000" dirty="0"/>
                    </a:p>
                  </a:txBody>
                  <a:tcPr/>
                </a:tc>
                <a:tc>
                  <a:txBody>
                    <a:bodyPr/>
                    <a:lstStyle/>
                    <a:p>
                      <a:r>
                        <a:rPr lang="en-US" sz="1000" dirty="0" smtClean="0"/>
                        <a:t>13</a:t>
                      </a:r>
                      <a:endParaRPr lang="en-US" sz="1000" dirty="0"/>
                    </a:p>
                  </a:txBody>
                  <a:tcPr/>
                </a:tc>
                <a:extLst>
                  <a:ext uri="{0D108BD9-81ED-4DB2-BD59-A6C34878D82A}">
                    <a16:rowId xmlns:a16="http://schemas.microsoft.com/office/drawing/2014/main" val="2253772768"/>
                  </a:ext>
                </a:extLst>
              </a:tr>
              <a:tr h="243097">
                <a:tc>
                  <a:txBody>
                    <a:bodyPr/>
                    <a:lstStyle/>
                    <a:p>
                      <a:r>
                        <a:rPr lang="en-US" sz="1000" dirty="0" smtClean="0"/>
                        <a:t>6.</a:t>
                      </a:r>
                      <a:endParaRPr lang="en-US" sz="1000" dirty="0"/>
                    </a:p>
                  </a:txBody>
                  <a:tcPr/>
                </a:tc>
                <a:tc>
                  <a:txBody>
                    <a:bodyPr/>
                    <a:lstStyle/>
                    <a:p>
                      <a:r>
                        <a:rPr lang="en-US" sz="1000" dirty="0" smtClean="0"/>
                        <a:t>UML Diagrams.</a:t>
                      </a:r>
                    </a:p>
                  </a:txBody>
                  <a:tcPr/>
                </a:tc>
                <a:tc>
                  <a:txBody>
                    <a:bodyPr/>
                    <a:lstStyle/>
                    <a:p>
                      <a:r>
                        <a:rPr lang="en-US" sz="1000" dirty="0" smtClean="0"/>
                        <a:t>14-20</a:t>
                      </a:r>
                      <a:endParaRPr lang="en-US" sz="1000" dirty="0"/>
                    </a:p>
                  </a:txBody>
                  <a:tcPr/>
                </a:tc>
                <a:extLst>
                  <a:ext uri="{0D108BD9-81ED-4DB2-BD59-A6C34878D82A}">
                    <a16:rowId xmlns:a16="http://schemas.microsoft.com/office/drawing/2014/main" val="3586431829"/>
                  </a:ext>
                </a:extLst>
              </a:tr>
              <a:tr h="279466">
                <a:tc>
                  <a:txBody>
                    <a:bodyPr/>
                    <a:lstStyle/>
                    <a:p>
                      <a:r>
                        <a:rPr lang="en-US" sz="1000" dirty="0" smtClean="0"/>
                        <a:t>7.</a:t>
                      </a:r>
                      <a:endParaRPr lang="en-US" sz="1000" dirty="0"/>
                    </a:p>
                  </a:txBody>
                  <a:tcPr/>
                </a:tc>
                <a:tc>
                  <a:txBody>
                    <a:bodyPr/>
                    <a:lstStyle/>
                    <a:p>
                      <a:r>
                        <a:rPr lang="en-US" sz="1000" dirty="0" smtClean="0"/>
                        <a:t>Project Plan &amp; high level view.</a:t>
                      </a:r>
                      <a:endParaRPr lang="en-US" sz="1000" dirty="0"/>
                    </a:p>
                  </a:txBody>
                  <a:tcPr/>
                </a:tc>
                <a:tc>
                  <a:txBody>
                    <a:bodyPr/>
                    <a:lstStyle/>
                    <a:p>
                      <a:r>
                        <a:rPr lang="en-US" sz="1000" dirty="0" smtClean="0"/>
                        <a:t>21-22</a:t>
                      </a:r>
                      <a:endParaRPr lang="en-US" sz="1000" dirty="0"/>
                    </a:p>
                  </a:txBody>
                  <a:tcPr/>
                </a:tc>
                <a:extLst>
                  <a:ext uri="{0D108BD9-81ED-4DB2-BD59-A6C34878D82A}">
                    <a16:rowId xmlns:a16="http://schemas.microsoft.com/office/drawing/2014/main" val="1243905308"/>
                  </a:ext>
                </a:extLst>
              </a:tr>
              <a:tr h="291358">
                <a:tc>
                  <a:txBody>
                    <a:bodyPr/>
                    <a:lstStyle/>
                    <a:p>
                      <a:r>
                        <a:rPr lang="en-US" sz="1000" dirty="0" smtClean="0"/>
                        <a:t>8.</a:t>
                      </a:r>
                      <a:endParaRPr lang="en-US" sz="1000" dirty="0"/>
                    </a:p>
                  </a:txBody>
                  <a:tcPr/>
                </a:tc>
                <a:tc>
                  <a:txBody>
                    <a:bodyPr/>
                    <a:lstStyle/>
                    <a:p>
                      <a:r>
                        <a:rPr lang="en-US" sz="1000" dirty="0" smtClean="0"/>
                        <a:t>Industry collaboration.</a:t>
                      </a:r>
                      <a:endParaRPr lang="en-US" sz="1000" dirty="0"/>
                    </a:p>
                  </a:txBody>
                  <a:tcPr/>
                </a:tc>
                <a:tc>
                  <a:txBody>
                    <a:bodyPr/>
                    <a:lstStyle/>
                    <a:p>
                      <a:r>
                        <a:rPr lang="en-US" sz="1000" dirty="0" smtClean="0"/>
                        <a:t>23</a:t>
                      </a:r>
                      <a:endParaRPr lang="en-US" sz="1000" dirty="0"/>
                    </a:p>
                  </a:txBody>
                  <a:tcPr/>
                </a:tc>
                <a:extLst>
                  <a:ext uri="{0D108BD9-81ED-4DB2-BD59-A6C34878D82A}">
                    <a16:rowId xmlns:a16="http://schemas.microsoft.com/office/drawing/2014/main" val="441440429"/>
                  </a:ext>
                </a:extLst>
              </a:tr>
              <a:tr h="310929">
                <a:tc>
                  <a:txBody>
                    <a:bodyPr/>
                    <a:lstStyle/>
                    <a:p>
                      <a:r>
                        <a:rPr lang="en-US" sz="1000" dirty="0" smtClean="0"/>
                        <a:t>9.</a:t>
                      </a:r>
                      <a:endParaRPr lang="en-US" sz="1000" dirty="0"/>
                    </a:p>
                  </a:txBody>
                  <a:tcPr/>
                </a:tc>
                <a:tc>
                  <a:txBody>
                    <a:bodyPr/>
                    <a:lstStyle/>
                    <a:p>
                      <a:r>
                        <a:rPr lang="en-US" sz="1000" dirty="0" smtClean="0"/>
                        <a:t>Implementation status.</a:t>
                      </a:r>
                      <a:endParaRPr lang="en-US" sz="1000" dirty="0"/>
                    </a:p>
                  </a:txBody>
                  <a:tcPr/>
                </a:tc>
                <a:tc>
                  <a:txBody>
                    <a:bodyPr/>
                    <a:lstStyle/>
                    <a:p>
                      <a:r>
                        <a:rPr lang="en-US" sz="1000" dirty="0" smtClean="0"/>
                        <a:t>24-26</a:t>
                      </a:r>
                      <a:endParaRPr lang="en-US" sz="1000" dirty="0"/>
                    </a:p>
                  </a:txBody>
                  <a:tcPr/>
                </a:tc>
                <a:extLst>
                  <a:ext uri="{0D108BD9-81ED-4DB2-BD59-A6C34878D82A}">
                    <a16:rowId xmlns:a16="http://schemas.microsoft.com/office/drawing/2014/main" val="4030609570"/>
                  </a:ext>
                </a:extLst>
              </a:tr>
              <a:tr h="350231">
                <a:tc>
                  <a:txBody>
                    <a:bodyPr/>
                    <a:lstStyle/>
                    <a:p>
                      <a:r>
                        <a:rPr lang="en-US" sz="1000" dirty="0" smtClean="0"/>
                        <a:t>10.</a:t>
                      </a:r>
                      <a:endParaRPr lang="en-US" sz="1000" dirty="0"/>
                    </a:p>
                  </a:txBody>
                  <a:tcPr/>
                </a:tc>
                <a:tc>
                  <a:txBody>
                    <a:bodyPr/>
                    <a:lstStyle/>
                    <a:p>
                      <a:r>
                        <a:rPr lang="en-US" sz="1000" dirty="0" smtClean="0"/>
                        <a:t>Technology stack &amp; Advantages.</a:t>
                      </a:r>
                      <a:endParaRPr lang="en-US" sz="1000" dirty="0"/>
                    </a:p>
                  </a:txBody>
                  <a:tcPr/>
                </a:tc>
                <a:tc>
                  <a:txBody>
                    <a:bodyPr/>
                    <a:lstStyle/>
                    <a:p>
                      <a:r>
                        <a:rPr lang="en-US" sz="1000" dirty="0" smtClean="0"/>
                        <a:t>27-28</a:t>
                      </a:r>
                      <a:endParaRPr lang="en-US" sz="1000" dirty="0"/>
                    </a:p>
                  </a:txBody>
                  <a:tcPr/>
                </a:tc>
                <a:extLst>
                  <a:ext uri="{0D108BD9-81ED-4DB2-BD59-A6C34878D82A}">
                    <a16:rowId xmlns:a16="http://schemas.microsoft.com/office/drawing/2014/main" val="1587174934"/>
                  </a:ext>
                </a:extLst>
              </a:tr>
              <a:tr h="290744">
                <a:tc>
                  <a:txBody>
                    <a:bodyPr/>
                    <a:lstStyle/>
                    <a:p>
                      <a:r>
                        <a:rPr lang="en-US" sz="1000" dirty="0" smtClean="0"/>
                        <a:t>11.</a:t>
                      </a:r>
                      <a:endParaRPr lang="en-US" sz="1000" dirty="0"/>
                    </a:p>
                  </a:txBody>
                  <a:tcPr/>
                </a:tc>
                <a:tc>
                  <a:txBody>
                    <a:bodyPr/>
                    <a:lstStyle/>
                    <a:p>
                      <a:r>
                        <a:rPr lang="en-US" sz="1000" dirty="0" smtClean="0"/>
                        <a:t>Conclusion</a:t>
                      </a:r>
                      <a:r>
                        <a:rPr lang="en-US" sz="1000" baseline="0" dirty="0" smtClean="0"/>
                        <a:t> &amp; references.</a:t>
                      </a:r>
                      <a:endParaRPr lang="en-US" sz="1000" dirty="0"/>
                    </a:p>
                  </a:txBody>
                  <a:tcPr/>
                </a:tc>
                <a:tc>
                  <a:txBody>
                    <a:bodyPr/>
                    <a:lstStyle/>
                    <a:p>
                      <a:r>
                        <a:rPr lang="en-US" sz="1000" dirty="0" smtClean="0"/>
                        <a:t>30-31</a:t>
                      </a:r>
                      <a:endParaRPr lang="en-US" sz="1000" dirty="0"/>
                    </a:p>
                  </a:txBody>
                  <a:tcPr/>
                </a:tc>
                <a:extLst>
                  <a:ext uri="{0D108BD9-81ED-4DB2-BD59-A6C34878D82A}">
                    <a16:rowId xmlns:a16="http://schemas.microsoft.com/office/drawing/2014/main" val="2844354784"/>
                  </a:ext>
                </a:extLst>
              </a:tr>
              <a:tr h="350231">
                <a:tc>
                  <a:txBody>
                    <a:bodyPr/>
                    <a:lstStyle/>
                    <a:p>
                      <a:r>
                        <a:rPr lang="en-US" sz="1000" dirty="0" smtClean="0"/>
                        <a:t>12.</a:t>
                      </a:r>
                      <a:endParaRPr lang="en-US" sz="1000" dirty="0"/>
                    </a:p>
                  </a:txBody>
                  <a:tcPr/>
                </a:tc>
                <a:tc>
                  <a:txBody>
                    <a:bodyPr/>
                    <a:lstStyle/>
                    <a:p>
                      <a:r>
                        <a:rPr lang="en-US" sz="1000" dirty="0" smtClean="0"/>
                        <a:t>Suggestions.</a:t>
                      </a:r>
                      <a:endParaRPr lang="en-US" sz="1000" dirty="0"/>
                    </a:p>
                  </a:txBody>
                  <a:tcPr/>
                </a:tc>
                <a:tc>
                  <a:txBody>
                    <a:bodyPr/>
                    <a:lstStyle/>
                    <a:p>
                      <a:r>
                        <a:rPr lang="en-US" sz="1000" dirty="0" smtClean="0"/>
                        <a:t>32</a:t>
                      </a:r>
                      <a:endParaRPr lang="en-US" sz="1000" dirty="0"/>
                    </a:p>
                  </a:txBody>
                  <a:tcPr/>
                </a:tc>
                <a:extLst>
                  <a:ext uri="{0D108BD9-81ED-4DB2-BD59-A6C34878D82A}">
                    <a16:rowId xmlns:a16="http://schemas.microsoft.com/office/drawing/2014/main" val="2522380848"/>
                  </a:ext>
                </a:extLst>
              </a:tr>
            </a:tbl>
          </a:graphicData>
        </a:graphic>
      </p:graphicFrame>
    </p:spTree>
    <p:extLst>
      <p:ext uri="{BB962C8B-B14F-4D97-AF65-F5344CB8AC3E}">
        <p14:creationId xmlns:p14="http://schemas.microsoft.com/office/powerpoint/2010/main" val="1796400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subTitle" idx="1"/>
          </p:nvPr>
        </p:nvSpPr>
        <p:spPr>
          <a:xfrm flipH="1">
            <a:off x="606225" y="1140525"/>
            <a:ext cx="7175700" cy="37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solidFill>
                  <a:schemeClr val="dk1"/>
                </a:solidFill>
                <a:latin typeface="Verdana" pitchFamily="34" charset="0"/>
                <a:ea typeface="Verdana" pitchFamily="34" charset="0"/>
              </a:rPr>
              <a:t>Following problems encoutered in traditional system of Grampanchayat: </a:t>
            </a:r>
          </a:p>
          <a:p>
            <a:pPr marL="0" lvl="0" indent="0" algn="l" rtl="0">
              <a:spcBef>
                <a:spcPts val="0"/>
              </a:spcBef>
              <a:spcAft>
                <a:spcPts val="0"/>
              </a:spcAft>
              <a:buNone/>
            </a:pPr>
            <a:endParaRPr sz="1400" dirty="0" smtClean="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 sz="1400" dirty="0" smtClean="0">
                <a:solidFill>
                  <a:schemeClr val="dk1"/>
                </a:solidFill>
                <a:latin typeface="Verdana" pitchFamily="34" charset="0"/>
                <a:ea typeface="Verdana" pitchFamily="34" charset="0"/>
              </a:rPr>
              <a:t>Records of revenue taxes paid by villagers are maintained by paper work.</a:t>
            </a:r>
            <a:endParaRPr sz="1400" dirty="0" smtClean="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P</a:t>
            </a:r>
            <a:r>
              <a:rPr lang="en" sz="1400" dirty="0" smtClean="0">
                <a:solidFill>
                  <a:schemeClr val="dk1"/>
                </a:solidFill>
                <a:latin typeface="Verdana" pitchFamily="34" charset="0"/>
                <a:ea typeface="Verdana" pitchFamily="34" charset="0"/>
              </a:rPr>
              <a:t>eople don’t follow deadlines to pay revenue taxes.</a:t>
            </a:r>
            <a:endParaRPr sz="1400" dirty="0" smtClean="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US" sz="1400" dirty="0" smtClean="0">
                <a:latin typeface="Verdana" pitchFamily="34" charset="0"/>
                <a:ea typeface="Verdana" pitchFamily="34" charset="0"/>
              </a:rPr>
              <a:t>Workers of Gram </a:t>
            </a:r>
            <a:r>
              <a:rPr lang="en-US" sz="1400" dirty="0" err="1">
                <a:latin typeface="Verdana" pitchFamily="34" charset="0"/>
                <a:ea typeface="Verdana" pitchFamily="34" charset="0"/>
              </a:rPr>
              <a:t>P</a:t>
            </a:r>
            <a:r>
              <a:rPr lang="en-US" sz="1400" dirty="0" err="1" smtClean="0">
                <a:latin typeface="Verdana" pitchFamily="34" charset="0"/>
                <a:ea typeface="Verdana" pitchFamily="34" charset="0"/>
              </a:rPr>
              <a:t>anchayat</a:t>
            </a:r>
            <a:r>
              <a:rPr lang="en-US" sz="1400" dirty="0" smtClean="0">
                <a:latin typeface="Verdana" pitchFamily="34" charset="0"/>
                <a:ea typeface="Verdana" pitchFamily="34" charset="0"/>
              </a:rPr>
              <a:t> have to circulate bills of revenue taxes by visiting each house</a:t>
            </a:r>
            <a:r>
              <a:rPr lang="en" sz="1400" dirty="0" smtClean="0">
                <a:solidFill>
                  <a:schemeClr val="dk1"/>
                </a:solidFill>
                <a:latin typeface="Verdana" pitchFamily="34" charset="0"/>
                <a:ea typeface="Verdana" pitchFamily="34" charset="0"/>
              </a:rPr>
              <a:t>.</a:t>
            </a:r>
          </a:p>
          <a:p>
            <a:pPr marL="457200" lvl="0" indent="-304800" algn="l" rtl="0">
              <a:lnSpc>
                <a:spcPct val="150000"/>
              </a:lnSpc>
              <a:spcBef>
                <a:spcPts val="0"/>
              </a:spcBef>
              <a:spcAft>
                <a:spcPts val="0"/>
              </a:spcAft>
              <a:buSzPts val="1200"/>
              <a:buAutoNum type="arabicPeriod"/>
            </a:pPr>
            <a:r>
              <a:rPr lang="en-US" sz="1400" dirty="0" smtClean="0">
                <a:latin typeface="Verdana" pitchFamily="34" charset="0"/>
                <a:ea typeface="Verdana" pitchFamily="34" charset="0"/>
              </a:rPr>
              <a:t>N</a:t>
            </a:r>
            <a:r>
              <a:rPr lang="en" sz="1400" dirty="0" smtClean="0">
                <a:latin typeface="Verdana" pitchFamily="34" charset="0"/>
                <a:ea typeface="Verdana" pitchFamily="34" charset="0"/>
              </a:rPr>
              <a:t>eed to visit panchayat office no. of times for resedential certificate.</a:t>
            </a:r>
          </a:p>
          <a:p>
            <a:pPr marL="457200" lvl="0" indent="-304800" algn="l" rtl="0">
              <a:lnSpc>
                <a:spcPct val="150000"/>
              </a:lnSpc>
              <a:spcBef>
                <a:spcPts val="0"/>
              </a:spcBef>
              <a:spcAft>
                <a:spcPts val="0"/>
              </a:spcAft>
              <a:buSzPts val="1200"/>
              <a:buAutoNum type="arabicPeriod"/>
            </a:pPr>
            <a:r>
              <a:rPr lang="en-US" sz="1400" dirty="0" smtClean="0">
                <a:latin typeface="Verdana" pitchFamily="34" charset="0"/>
                <a:ea typeface="Verdana" pitchFamily="34" charset="0"/>
              </a:rPr>
              <a:t>No awareness about latest schemes of govt. for </a:t>
            </a:r>
            <a:r>
              <a:rPr lang="en-US" sz="1400" dirty="0" err="1" smtClean="0">
                <a:latin typeface="Verdana" pitchFamily="34" charset="0"/>
                <a:ea typeface="Verdana" pitchFamily="34" charset="0"/>
              </a:rPr>
              <a:t>farmers,villagers</a:t>
            </a:r>
            <a:r>
              <a:rPr lang="en-US" sz="1400" dirty="0" smtClean="0">
                <a:latin typeface="Verdana" pitchFamily="34" charset="0"/>
                <a:ea typeface="Verdana" pitchFamily="34" charset="0"/>
              </a:rPr>
              <a:t>.</a:t>
            </a: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Quarrels between villagers and officer if any record has been missed out.</a:t>
            </a:r>
            <a:endParaRPr sz="1400" dirty="0">
              <a:solidFill>
                <a:schemeClr val="dk1"/>
              </a:solidFill>
              <a:latin typeface="Verdana" pitchFamily="34" charset="0"/>
              <a:ea typeface="Verdana" pitchFamily="34" charset="0"/>
            </a:endParaRPr>
          </a:p>
        </p:txBody>
      </p:sp>
      <p:sp>
        <p:nvSpPr>
          <p:cNvPr id="211" name="Google Shape;211;p34"/>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
        <p:nvSpPr>
          <p:cNvPr id="212" name="Google Shape;212;p34"/>
          <p:cNvSpPr txBox="1">
            <a:spLocks noGrp="1"/>
          </p:cNvSpPr>
          <p:nvPr>
            <p:ph type="title"/>
          </p:nvPr>
        </p:nvSpPr>
        <p:spPr>
          <a:xfrm>
            <a:off x="137160" y="339650"/>
            <a:ext cx="7749539" cy="674700"/>
          </a:xfrm>
          <a:prstGeom prst="rect">
            <a:avLst/>
          </a:prstGeom>
        </p:spPr>
        <p:txBody>
          <a:bodyPr spcFirstLastPara="1" wrap="square" lIns="91425" tIns="91425" rIns="91425" bIns="91425" anchor="t" anchorCtr="0">
            <a:noAutofit/>
          </a:bodyPr>
          <a:lstStyle/>
          <a:p>
            <a:pPr lvl="0"/>
            <a:r>
              <a:rPr lang="en-GB" b="1" dirty="0">
                <a:latin typeface="Abel" panose="020B0604020202020204" charset="0"/>
                <a:ea typeface="Comic Sans MS"/>
                <a:cs typeface="Times New Roman" panose="02020603050405020304" pitchFamily="18" charset="0"/>
                <a:sym typeface="Comic Sans MS"/>
              </a:rPr>
              <a:t>Problems faced </a:t>
            </a:r>
            <a:r>
              <a:rPr lang="en-GB" b="1" dirty="0" smtClean="0">
                <a:latin typeface="Abel" panose="020B0604020202020204" charset="0"/>
                <a:ea typeface="Comic Sans MS"/>
                <a:cs typeface="Times New Roman" panose="02020603050405020304" pitchFamily="18" charset="0"/>
                <a:sym typeface="Comic Sans MS"/>
              </a:rPr>
              <a:t>by traditional </a:t>
            </a:r>
            <a:r>
              <a:rPr lang="en-GB" b="1" dirty="0" smtClean="0">
                <a:latin typeface="Abel" panose="020B0604020202020204" charset="0"/>
                <a:ea typeface="Comic Sans MS"/>
                <a:cs typeface="Times New Roman" panose="02020603050405020304" pitchFamily="18" charset="0"/>
                <a:sym typeface="Comic Sans MS"/>
              </a:rPr>
              <a:t>System.</a:t>
            </a:r>
            <a:endParaRPr b="1" dirty="0">
              <a:latin typeface="Abel" panose="020B0604020202020204" charset="0"/>
              <a:cs typeface="Times New Roman" panose="02020603050405020304" pitchFamily="18"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5</a:t>
            </a:fld>
            <a:endParaRPr lang="e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subTitle" idx="1"/>
          </p:nvPr>
        </p:nvSpPr>
        <p:spPr>
          <a:xfrm flipH="1">
            <a:off x="606225" y="1140525"/>
            <a:ext cx="7175700" cy="37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smtClean="0">
                <a:solidFill>
                  <a:schemeClr val="dk1"/>
                </a:solidFill>
                <a:latin typeface="Verdana" pitchFamily="34" charset="0"/>
                <a:ea typeface="Verdana" pitchFamily="34" charset="0"/>
              </a:rPr>
              <a:t>Features of our system to overcome those problems: </a:t>
            </a:r>
          </a:p>
          <a:p>
            <a:pPr marL="0" lvl="0" indent="0" algn="l" rtl="0">
              <a:spcBef>
                <a:spcPts val="0"/>
              </a:spcBef>
              <a:spcAft>
                <a:spcPts val="0"/>
              </a:spcAft>
              <a:buNone/>
            </a:pPr>
            <a:endParaRPr sz="1400" dirty="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O</a:t>
            </a:r>
            <a:r>
              <a:rPr lang="en" sz="1400" dirty="0" smtClean="0">
                <a:solidFill>
                  <a:schemeClr val="dk1"/>
                </a:solidFill>
                <a:latin typeface="Verdana" pitchFamily="34" charset="0"/>
                <a:ea typeface="Verdana" pitchFamily="34" charset="0"/>
              </a:rPr>
              <a:t>nline and secure payment gateway to pay revenue taxes online.</a:t>
            </a:r>
            <a:endParaRPr sz="1400" dirty="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Provide receipt of payment in pdf format</a:t>
            </a:r>
            <a:r>
              <a:rPr lang="en" sz="1400" dirty="0" smtClean="0">
                <a:solidFill>
                  <a:schemeClr val="dk1"/>
                </a:solidFill>
                <a:latin typeface="Verdana" pitchFamily="34" charset="0"/>
                <a:ea typeface="Verdana" pitchFamily="34" charset="0"/>
              </a:rPr>
              <a:t>.</a:t>
            </a:r>
            <a:endParaRPr sz="1400" dirty="0">
              <a:solidFill>
                <a:schemeClr val="dk1"/>
              </a:solidFill>
              <a:latin typeface="Verdana" pitchFamily="34" charset="0"/>
              <a:ea typeface="Verdana" pitchFamily="34" charset="0"/>
            </a:endParaRP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F</a:t>
            </a:r>
            <a:r>
              <a:rPr lang="en" sz="1400" dirty="0" smtClean="0">
                <a:solidFill>
                  <a:schemeClr val="dk1"/>
                </a:solidFill>
                <a:latin typeface="Verdana" pitchFamily="34" charset="0"/>
                <a:ea typeface="Verdana" pitchFamily="34" charset="0"/>
              </a:rPr>
              <a:t>loating a govt. schemes on website to provide awareness among villagers.</a:t>
            </a:r>
          </a:p>
          <a:p>
            <a:pPr marL="457200" lvl="0" indent="-304800" algn="l" rtl="0">
              <a:lnSpc>
                <a:spcPct val="150000"/>
              </a:lnSpc>
              <a:spcBef>
                <a:spcPts val="0"/>
              </a:spcBef>
              <a:spcAft>
                <a:spcPts val="0"/>
              </a:spcAft>
              <a:buSzPts val="1200"/>
              <a:buAutoNum type="arabicPeriod"/>
            </a:pPr>
            <a:r>
              <a:rPr lang="en" sz="1400" dirty="0" smtClean="0">
                <a:latin typeface="Verdana" pitchFamily="34" charset="0"/>
                <a:ea typeface="Verdana" pitchFamily="34" charset="0"/>
              </a:rPr>
              <a:t>Admin dashboard to maintain transaction data of revenue taxes and decide revenue taxes.</a:t>
            </a:r>
          </a:p>
          <a:p>
            <a:pPr marL="457200" lvl="0" indent="-304800" algn="l" rtl="0">
              <a:lnSpc>
                <a:spcPct val="150000"/>
              </a:lnSpc>
              <a:spcBef>
                <a:spcPts val="0"/>
              </a:spcBef>
              <a:spcAft>
                <a:spcPts val="0"/>
              </a:spcAft>
              <a:buSzPts val="1200"/>
              <a:buAutoNum type="arabicPeriod"/>
            </a:pPr>
            <a:r>
              <a:rPr lang="en-US" sz="1400" dirty="0" smtClean="0">
                <a:latin typeface="Verdana" pitchFamily="34" charset="0"/>
                <a:ea typeface="Verdana" pitchFamily="34" charset="0"/>
              </a:rPr>
              <a:t>Villagers can apply for residential certificate online.</a:t>
            </a:r>
          </a:p>
          <a:p>
            <a:pPr marL="457200" lvl="0" indent="-304800" algn="l" rtl="0">
              <a:lnSpc>
                <a:spcPct val="150000"/>
              </a:lnSpc>
              <a:spcBef>
                <a:spcPts val="0"/>
              </a:spcBef>
              <a:spcAft>
                <a:spcPts val="0"/>
              </a:spcAft>
              <a:buSzPts val="1200"/>
              <a:buAutoNum type="arabicPeriod"/>
            </a:pPr>
            <a:r>
              <a:rPr lang="en-US" sz="1400" dirty="0" smtClean="0">
                <a:solidFill>
                  <a:schemeClr val="dk1"/>
                </a:solidFill>
                <a:latin typeface="Verdana" pitchFamily="34" charset="0"/>
                <a:ea typeface="Verdana" pitchFamily="34" charset="0"/>
              </a:rPr>
              <a:t>Villagers will get certificate through email after complete process.</a:t>
            </a:r>
            <a:endParaRPr sz="1400" dirty="0">
              <a:solidFill>
                <a:schemeClr val="dk1"/>
              </a:solidFill>
              <a:latin typeface="Verdana" pitchFamily="34" charset="0"/>
              <a:ea typeface="Verdana" pitchFamily="34" charset="0"/>
            </a:endParaRPr>
          </a:p>
        </p:txBody>
      </p:sp>
      <p:sp>
        <p:nvSpPr>
          <p:cNvPr id="211" name="Google Shape;211;p34"/>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dirty="0"/>
          </a:p>
        </p:txBody>
      </p:sp>
      <p:sp>
        <p:nvSpPr>
          <p:cNvPr id="212" name="Google Shape;212;p34"/>
          <p:cNvSpPr txBox="1">
            <a:spLocks noGrp="1"/>
          </p:cNvSpPr>
          <p:nvPr>
            <p:ph type="title"/>
          </p:nvPr>
        </p:nvSpPr>
        <p:spPr>
          <a:xfrm>
            <a:off x="137160" y="339650"/>
            <a:ext cx="7749539" cy="674700"/>
          </a:xfrm>
          <a:prstGeom prst="rect">
            <a:avLst/>
          </a:prstGeom>
        </p:spPr>
        <p:txBody>
          <a:bodyPr spcFirstLastPara="1" wrap="square" lIns="91425" tIns="91425" rIns="91425" bIns="91425" anchor="t" anchorCtr="0">
            <a:noAutofit/>
          </a:bodyPr>
          <a:lstStyle/>
          <a:p>
            <a:pPr lvl="0"/>
            <a:r>
              <a:rPr lang="en-GB" b="1" dirty="0" smtClean="0">
                <a:latin typeface="Abel" panose="020B0604020202020204" charset="0"/>
                <a:ea typeface="Comic Sans MS"/>
                <a:cs typeface="Times New Roman" panose="02020603050405020304" pitchFamily="18" charset="0"/>
                <a:sym typeface="Comic Sans MS"/>
              </a:rPr>
              <a:t>Solutions from our </a:t>
            </a:r>
            <a:r>
              <a:rPr lang="en-GB" b="1" dirty="0" smtClean="0">
                <a:latin typeface="Abel" panose="020B0604020202020204" charset="0"/>
                <a:ea typeface="Comic Sans MS"/>
                <a:cs typeface="Times New Roman" panose="02020603050405020304" pitchFamily="18" charset="0"/>
                <a:sym typeface="Comic Sans MS"/>
              </a:rPr>
              <a:t>system.</a:t>
            </a:r>
            <a:endParaRPr b="1" dirty="0">
              <a:latin typeface="Abel" panose="020B0604020202020204" charset="0"/>
              <a:cs typeface="Times New Roman" panose="02020603050405020304" pitchFamily="18" charset="0"/>
            </a:endParaRPr>
          </a:p>
        </p:txBody>
      </p:sp>
      <p:sp>
        <p:nvSpPr>
          <p:cNvPr id="5"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6</a:t>
            </a:fld>
            <a:endParaRPr lang="en" dirty="0"/>
          </a:p>
        </p:txBody>
      </p:sp>
    </p:spTree>
    <p:extLst>
      <p:ext uri="{BB962C8B-B14F-4D97-AF65-F5344CB8AC3E}">
        <p14:creationId xmlns:p14="http://schemas.microsoft.com/office/powerpoint/2010/main" val="2803179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sldNum" idx="12"/>
          </p:nvPr>
        </p:nvSpPr>
        <p:spPr>
          <a:xfrm>
            <a:off x="8557950" y="440475"/>
            <a:ext cx="50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Verdana" pitchFamily="34" charset="0"/>
                <a:ea typeface="Verdana" pitchFamily="34" charset="0"/>
              </a:rPr>
              <a:t>7</a:t>
            </a:fld>
            <a:endParaRPr>
              <a:latin typeface="Verdana" pitchFamily="34" charset="0"/>
              <a:ea typeface="Verdana" pitchFamily="34" charset="0"/>
            </a:endParaRPr>
          </a:p>
        </p:txBody>
      </p:sp>
      <p:grpSp>
        <p:nvGrpSpPr>
          <p:cNvPr id="359" name="Google Shape;359;p43"/>
          <p:cNvGrpSpPr/>
          <p:nvPr/>
        </p:nvGrpSpPr>
        <p:grpSpPr>
          <a:xfrm>
            <a:off x="11217813" y="5054571"/>
            <a:ext cx="333809" cy="373277"/>
            <a:chOff x="861113" y="2885746"/>
            <a:chExt cx="333809" cy="373277"/>
          </a:xfrm>
        </p:grpSpPr>
        <p:sp>
          <p:nvSpPr>
            <p:cNvPr id="360" name="Google Shape;360;p43"/>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sp>
          <p:nvSpPr>
            <p:cNvPr id="361" name="Google Shape;361;p43"/>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sp>
          <p:nvSpPr>
            <p:cNvPr id="362" name="Google Shape;362;p43"/>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grpSp>
      <p:sp>
        <p:nvSpPr>
          <p:cNvPr id="363" name="Google Shape;363;p43"/>
          <p:cNvSpPr txBox="1">
            <a:spLocks noGrp="1"/>
          </p:cNvSpPr>
          <p:nvPr>
            <p:ph type="title"/>
          </p:nvPr>
        </p:nvSpPr>
        <p:spPr>
          <a:xfrm>
            <a:off x="591875" y="339650"/>
            <a:ext cx="5072462"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smtClean="0">
                <a:latin typeface="Abel" panose="020B0604020202020204" charset="0"/>
                <a:ea typeface="Verdana" pitchFamily="34" charset="0"/>
              </a:rPr>
              <a:t>Scope of </a:t>
            </a:r>
            <a:r>
              <a:rPr lang="en" sz="3200" b="1" dirty="0" smtClean="0">
                <a:latin typeface="Abel" panose="020B0604020202020204" charset="0"/>
                <a:ea typeface="Verdana" pitchFamily="34" charset="0"/>
              </a:rPr>
              <a:t>project.</a:t>
            </a:r>
            <a:endParaRPr sz="3200" b="1" dirty="0">
              <a:latin typeface="Abel" panose="020B0604020202020204" charset="0"/>
              <a:ea typeface="Verdana" pitchFamily="34" charset="0"/>
            </a:endParaRPr>
          </a:p>
        </p:txBody>
      </p:sp>
      <p:sp>
        <p:nvSpPr>
          <p:cNvPr id="364" name="Google Shape;364;p43"/>
          <p:cNvSpPr txBox="1">
            <a:spLocks noGrp="1"/>
          </p:cNvSpPr>
          <p:nvPr>
            <p:ph type="subTitle" idx="4294967295"/>
          </p:nvPr>
        </p:nvSpPr>
        <p:spPr>
          <a:xfrm>
            <a:off x="0" y="1976636"/>
            <a:ext cx="2931852"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US" sz="1400" dirty="0" smtClean="0">
                <a:latin typeface="Verdana" pitchFamily="34" charset="0"/>
                <a:ea typeface="Verdana" pitchFamily="34" charset="0"/>
              </a:rPr>
              <a:t>D</a:t>
            </a:r>
            <a:r>
              <a:rPr lang="en" sz="1400" dirty="0" smtClean="0">
                <a:latin typeface="Verdana" pitchFamily="34" charset="0"/>
                <a:ea typeface="Verdana" pitchFamily="34" charset="0"/>
              </a:rPr>
              <a:t>evelop a secured web application for revenue payments.</a:t>
            </a:r>
            <a:endParaRPr sz="1400" dirty="0">
              <a:latin typeface="Verdana" pitchFamily="34" charset="0"/>
              <a:ea typeface="Verdana" pitchFamily="34" charset="0"/>
            </a:endParaRPr>
          </a:p>
        </p:txBody>
      </p:sp>
      <p:sp>
        <p:nvSpPr>
          <p:cNvPr id="365" name="Google Shape;365;p43"/>
          <p:cNvSpPr txBox="1">
            <a:spLocks noGrp="1"/>
          </p:cNvSpPr>
          <p:nvPr>
            <p:ph type="ctrTitle" idx="4294967295"/>
          </p:nvPr>
        </p:nvSpPr>
        <p:spPr>
          <a:xfrm>
            <a:off x="6235427" y="2294425"/>
            <a:ext cx="18549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smtClean="0">
                <a:latin typeface="Verdana" pitchFamily="34" charset="0"/>
                <a:ea typeface="Verdana" pitchFamily="34" charset="0"/>
              </a:rPr>
              <a:t>Limitations</a:t>
            </a:r>
            <a:endParaRPr sz="2000" b="1" dirty="0">
              <a:latin typeface="Verdana" pitchFamily="34" charset="0"/>
              <a:ea typeface="Verdana" pitchFamily="34" charset="0"/>
            </a:endParaRPr>
          </a:p>
        </p:txBody>
      </p:sp>
      <p:sp>
        <p:nvSpPr>
          <p:cNvPr id="366" name="Google Shape;366;p43"/>
          <p:cNvSpPr txBox="1">
            <a:spLocks noGrp="1"/>
          </p:cNvSpPr>
          <p:nvPr>
            <p:ph type="subTitle" idx="4294967295"/>
          </p:nvPr>
        </p:nvSpPr>
        <p:spPr>
          <a:xfrm>
            <a:off x="6235428" y="2770225"/>
            <a:ext cx="2479750"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smtClean="0">
                <a:latin typeface="Verdana" pitchFamily="34" charset="0"/>
                <a:ea typeface="Verdana" pitchFamily="34" charset="0"/>
              </a:rPr>
              <a:t>N</a:t>
            </a:r>
            <a:r>
              <a:rPr lang="en" sz="1400" dirty="0" smtClean="0">
                <a:latin typeface="Verdana" pitchFamily="34" charset="0"/>
                <a:ea typeface="Verdana" pitchFamily="34" charset="0"/>
              </a:rPr>
              <a:t>eed of large database, uneducated villagers, security of payments.</a:t>
            </a:r>
            <a:endParaRPr sz="1400" dirty="0">
              <a:latin typeface="Verdana" pitchFamily="34" charset="0"/>
              <a:ea typeface="Verdana" pitchFamily="34" charset="0"/>
            </a:endParaRPr>
          </a:p>
        </p:txBody>
      </p:sp>
      <p:sp>
        <p:nvSpPr>
          <p:cNvPr id="367" name="Google Shape;367;p43"/>
          <p:cNvSpPr txBox="1">
            <a:spLocks noGrp="1"/>
          </p:cNvSpPr>
          <p:nvPr>
            <p:ph type="ctrTitle" idx="4294967295"/>
          </p:nvPr>
        </p:nvSpPr>
        <p:spPr>
          <a:xfrm>
            <a:off x="901752" y="3126000"/>
            <a:ext cx="2030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latin typeface="Verdana" pitchFamily="34" charset="0"/>
                <a:ea typeface="Verdana" pitchFamily="34" charset="0"/>
              </a:rPr>
              <a:t>M</a:t>
            </a:r>
            <a:r>
              <a:rPr lang="en" sz="2000" b="1" dirty="0" smtClean="0">
                <a:latin typeface="Verdana" pitchFamily="34" charset="0"/>
                <a:ea typeface="Verdana" pitchFamily="34" charset="0"/>
              </a:rPr>
              <a:t>ilestones</a:t>
            </a:r>
            <a:endParaRPr sz="2000" b="1" dirty="0">
              <a:latin typeface="Verdana" pitchFamily="34" charset="0"/>
              <a:ea typeface="Verdana" pitchFamily="34" charset="0"/>
            </a:endParaRPr>
          </a:p>
        </p:txBody>
      </p:sp>
      <p:sp>
        <p:nvSpPr>
          <p:cNvPr id="368" name="Google Shape;368;p43"/>
          <p:cNvSpPr txBox="1">
            <a:spLocks noGrp="1"/>
          </p:cNvSpPr>
          <p:nvPr>
            <p:ph type="subTitle" idx="4294967295"/>
          </p:nvPr>
        </p:nvSpPr>
        <p:spPr>
          <a:xfrm>
            <a:off x="-50450" y="3610800"/>
            <a:ext cx="2982302"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smtClean="0">
                <a:latin typeface="Verdana" pitchFamily="34" charset="0"/>
                <a:ea typeface="Verdana" pitchFamily="34" charset="0"/>
              </a:rPr>
              <a:t>Develop a notification floating system and certificate approval module and get approval from govt. to use in grampanchayat.</a:t>
            </a:r>
            <a:endParaRPr sz="1400" dirty="0">
              <a:latin typeface="Verdana" pitchFamily="34" charset="0"/>
              <a:ea typeface="Verdana" pitchFamily="34" charset="0"/>
            </a:endParaRPr>
          </a:p>
        </p:txBody>
      </p:sp>
      <p:sp>
        <p:nvSpPr>
          <p:cNvPr id="369" name="Google Shape;369;p43"/>
          <p:cNvSpPr txBox="1">
            <a:spLocks noGrp="1"/>
          </p:cNvSpPr>
          <p:nvPr>
            <p:ph type="ctrTitle" idx="4294967295"/>
          </p:nvPr>
        </p:nvSpPr>
        <p:spPr>
          <a:xfrm>
            <a:off x="792480" y="1500710"/>
            <a:ext cx="2139372"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b="1" dirty="0" smtClean="0">
                <a:latin typeface="Verdana" pitchFamily="34" charset="0"/>
                <a:ea typeface="Verdana" pitchFamily="34" charset="0"/>
              </a:rPr>
              <a:t>S</a:t>
            </a:r>
            <a:r>
              <a:rPr lang="en" sz="2000" b="1" dirty="0" smtClean="0">
                <a:latin typeface="Verdana" pitchFamily="34" charset="0"/>
                <a:ea typeface="Verdana" pitchFamily="34" charset="0"/>
              </a:rPr>
              <a:t>hort-term goals</a:t>
            </a:r>
            <a:endParaRPr sz="2000" b="1" dirty="0">
              <a:latin typeface="Verdana" pitchFamily="34" charset="0"/>
              <a:ea typeface="Verdana" pitchFamily="34" charset="0"/>
            </a:endParaRPr>
          </a:p>
        </p:txBody>
      </p:sp>
      <p:sp>
        <p:nvSpPr>
          <p:cNvPr id="370" name="Google Shape;370;p43"/>
          <p:cNvSpPr/>
          <p:nvPr/>
        </p:nvSpPr>
        <p:spPr>
          <a:xfrm>
            <a:off x="3250661" y="1528376"/>
            <a:ext cx="1602600" cy="160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sp>
        <p:nvSpPr>
          <p:cNvPr id="371" name="Google Shape;371;p43"/>
          <p:cNvSpPr/>
          <p:nvPr/>
        </p:nvSpPr>
        <p:spPr>
          <a:xfrm>
            <a:off x="4324179" y="2146549"/>
            <a:ext cx="1602600" cy="160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sp>
        <p:nvSpPr>
          <p:cNvPr id="372" name="Google Shape;372;p43"/>
          <p:cNvSpPr/>
          <p:nvPr/>
        </p:nvSpPr>
        <p:spPr>
          <a:xfrm>
            <a:off x="3326848" y="2691144"/>
            <a:ext cx="1602600" cy="160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Verdana" pitchFamily="34" charset="0"/>
              <a:ea typeface="Verdana" pitchFamily="34" charset="0"/>
            </a:endParaRPr>
          </a:p>
        </p:txBody>
      </p:sp>
      <p:cxnSp>
        <p:nvCxnSpPr>
          <p:cNvPr id="373" name="Google Shape;373;p43"/>
          <p:cNvCxnSpPr>
            <a:stCxn id="369" idx="3"/>
            <a:endCxn id="370" idx="2"/>
          </p:cNvCxnSpPr>
          <p:nvPr/>
        </p:nvCxnSpPr>
        <p:spPr>
          <a:xfrm>
            <a:off x="2931852" y="1789610"/>
            <a:ext cx="318809" cy="540066"/>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374" name="Google Shape;374;p43"/>
          <p:cNvCxnSpPr>
            <a:stCxn id="365" idx="1"/>
            <a:endCxn id="371" idx="6"/>
          </p:cNvCxnSpPr>
          <p:nvPr/>
        </p:nvCxnSpPr>
        <p:spPr>
          <a:xfrm flipH="1">
            <a:off x="5926727" y="2583325"/>
            <a:ext cx="308700" cy="364500"/>
          </a:xfrm>
          <a:prstGeom prst="bentConnector3">
            <a:avLst>
              <a:gd name="adj1" fmla="val 49992"/>
            </a:avLst>
          </a:prstGeom>
          <a:noFill/>
          <a:ln w="19050" cap="flat" cmpd="sng">
            <a:solidFill>
              <a:schemeClr val="accent2"/>
            </a:solidFill>
            <a:prstDash val="solid"/>
            <a:round/>
            <a:headEnd type="none" w="med" len="med"/>
            <a:tailEnd type="none" w="med" len="med"/>
          </a:ln>
        </p:spPr>
      </p:cxnSp>
      <p:cxnSp>
        <p:nvCxnSpPr>
          <p:cNvPr id="375" name="Google Shape;375;p43"/>
          <p:cNvCxnSpPr>
            <a:stCxn id="367" idx="3"/>
            <a:endCxn id="372" idx="2"/>
          </p:cNvCxnSpPr>
          <p:nvPr/>
        </p:nvCxnSpPr>
        <p:spPr>
          <a:xfrm>
            <a:off x="2931852" y="3414900"/>
            <a:ext cx="395100" cy="77400"/>
          </a:xfrm>
          <a:prstGeom prst="bentConnector3">
            <a:avLst>
              <a:gd name="adj1" fmla="val 49987"/>
            </a:avLst>
          </a:prstGeom>
          <a:noFill/>
          <a:ln w="19050" cap="flat" cmpd="sng">
            <a:solidFill>
              <a:schemeClr val="accent4"/>
            </a:solidFill>
            <a:prstDash val="solid"/>
            <a:round/>
            <a:headEnd type="none" w="med" len="med"/>
            <a:tailEnd type="none" w="med" len="med"/>
          </a:ln>
        </p:spPr>
      </p:cxnSp>
      <p:sp>
        <p:nvSpPr>
          <p:cNvPr id="2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7</a:t>
            </a:fld>
            <a:endParaRPr lang="en" dirty="0"/>
          </a:p>
        </p:txBody>
      </p:sp>
      <p:pic>
        <p:nvPicPr>
          <p:cNvPr id="1026" name="Picture 2" descr="C:\Users\91906\Downloads\icons8-clock-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074" y="1883977"/>
            <a:ext cx="687773" cy="6877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91906\Downloads\fla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505" y="3148949"/>
            <a:ext cx="765286" cy="765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91906\Downloads\scal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261" y="2571750"/>
            <a:ext cx="701357" cy="701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sldNum" idx="12"/>
          </p:nvPr>
        </p:nvSpPr>
        <p:spPr>
          <a:xfrm>
            <a:off x="8557950" y="440475"/>
            <a:ext cx="504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dirty="0"/>
          </a:p>
        </p:txBody>
      </p:sp>
      <p:grpSp>
        <p:nvGrpSpPr>
          <p:cNvPr id="359" name="Google Shape;359;p43"/>
          <p:cNvGrpSpPr/>
          <p:nvPr/>
        </p:nvGrpSpPr>
        <p:grpSpPr>
          <a:xfrm>
            <a:off x="11217813" y="5054571"/>
            <a:ext cx="333809" cy="373277"/>
            <a:chOff x="861113" y="2885746"/>
            <a:chExt cx="333809" cy="373277"/>
          </a:xfrm>
        </p:grpSpPr>
        <p:sp>
          <p:nvSpPr>
            <p:cNvPr id="360" name="Google Shape;360;p43"/>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3"/>
          <p:cNvSpPr txBox="1">
            <a:spLocks noGrp="1"/>
          </p:cNvSpPr>
          <p:nvPr>
            <p:ph type="title"/>
          </p:nvPr>
        </p:nvSpPr>
        <p:spPr>
          <a:xfrm>
            <a:off x="591875" y="339650"/>
            <a:ext cx="463683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smtClean="0">
                <a:latin typeface="Abel" panose="020B0604020202020204" charset="0"/>
                <a:ea typeface="Verdana" pitchFamily="34" charset="0"/>
              </a:rPr>
              <a:t>Scope of </a:t>
            </a:r>
            <a:r>
              <a:rPr lang="en" sz="3200" b="1" dirty="0" smtClean="0">
                <a:latin typeface="Abel" panose="020B0604020202020204" charset="0"/>
                <a:ea typeface="Verdana" pitchFamily="34" charset="0"/>
              </a:rPr>
              <a:t>project.</a:t>
            </a:r>
            <a:endParaRPr sz="3200" b="1" dirty="0">
              <a:latin typeface="Abel" panose="020B0604020202020204" charset="0"/>
              <a:ea typeface="Verdana" pitchFamily="34" charset="0"/>
            </a:endParaRPr>
          </a:p>
        </p:txBody>
      </p:sp>
      <p:sp>
        <p:nvSpPr>
          <p:cNvPr id="364" name="Google Shape;364;p43"/>
          <p:cNvSpPr txBox="1">
            <a:spLocks noGrp="1"/>
          </p:cNvSpPr>
          <p:nvPr>
            <p:ph type="subTitle" idx="4294967295"/>
          </p:nvPr>
        </p:nvSpPr>
        <p:spPr>
          <a:xfrm>
            <a:off x="-182880" y="2113942"/>
            <a:ext cx="3114732" cy="875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US" sz="1600" dirty="0">
                <a:latin typeface="Verdana" pitchFamily="34" charset="0"/>
                <a:ea typeface="Verdana" pitchFamily="34" charset="0"/>
              </a:rPr>
              <a:t>L</a:t>
            </a:r>
            <a:r>
              <a:rPr lang="en-US" sz="1600" dirty="0" smtClean="0">
                <a:latin typeface="Verdana" pitchFamily="34" charset="0"/>
                <a:ea typeface="Verdana" pitchFamily="34" charset="0"/>
              </a:rPr>
              <a:t>arge no. of user’s document verification for residential certificate, advanced payment gateway.</a:t>
            </a:r>
            <a:endParaRPr sz="1600" dirty="0">
              <a:latin typeface="Verdana" pitchFamily="34" charset="0"/>
              <a:ea typeface="Verdana" pitchFamily="34" charset="0"/>
            </a:endParaRPr>
          </a:p>
        </p:txBody>
      </p:sp>
      <p:sp>
        <p:nvSpPr>
          <p:cNvPr id="365" name="Google Shape;365;p43"/>
          <p:cNvSpPr txBox="1">
            <a:spLocks noGrp="1"/>
          </p:cNvSpPr>
          <p:nvPr>
            <p:ph type="ctrTitle" idx="4294967295"/>
          </p:nvPr>
        </p:nvSpPr>
        <p:spPr>
          <a:xfrm>
            <a:off x="6235427" y="2294425"/>
            <a:ext cx="264256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smtClean="0">
                <a:latin typeface="Verdana" pitchFamily="34" charset="0"/>
                <a:ea typeface="Verdana" pitchFamily="34" charset="0"/>
              </a:rPr>
              <a:t>Future </a:t>
            </a:r>
            <a:r>
              <a:rPr lang="en" sz="2000" b="1" dirty="0">
                <a:latin typeface="Verdana" pitchFamily="34" charset="0"/>
                <a:ea typeface="Verdana" pitchFamily="34" charset="0"/>
              </a:rPr>
              <a:t>S</a:t>
            </a:r>
            <a:r>
              <a:rPr lang="en" sz="2000" b="1" dirty="0" smtClean="0">
                <a:latin typeface="Verdana" pitchFamily="34" charset="0"/>
                <a:ea typeface="Verdana" pitchFamily="34" charset="0"/>
              </a:rPr>
              <a:t>cope</a:t>
            </a:r>
            <a:endParaRPr sz="2000" b="1" dirty="0">
              <a:latin typeface="Verdana" pitchFamily="34" charset="0"/>
              <a:ea typeface="Verdana" pitchFamily="34" charset="0"/>
            </a:endParaRPr>
          </a:p>
        </p:txBody>
      </p:sp>
      <p:sp>
        <p:nvSpPr>
          <p:cNvPr id="366" name="Google Shape;366;p43"/>
          <p:cNvSpPr txBox="1">
            <a:spLocks noGrp="1"/>
          </p:cNvSpPr>
          <p:nvPr>
            <p:ph type="subTitle" idx="4294967295"/>
          </p:nvPr>
        </p:nvSpPr>
        <p:spPr>
          <a:xfrm>
            <a:off x="6164699" y="2771325"/>
            <a:ext cx="2375337" cy="87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600" dirty="0" smtClean="0">
                <a:latin typeface="Verdana" pitchFamily="34" charset="0"/>
                <a:ea typeface="Verdana" pitchFamily="34" charset="0"/>
              </a:rPr>
              <a:t>Develop a Integrated system to function for all gram panchayat offices in </a:t>
            </a:r>
            <a:r>
              <a:rPr lang="en-US" sz="1600" dirty="0" err="1" smtClean="0">
                <a:latin typeface="Verdana" pitchFamily="34" charset="0"/>
                <a:ea typeface="Verdana" pitchFamily="34" charset="0"/>
              </a:rPr>
              <a:t>disctrict</a:t>
            </a:r>
            <a:r>
              <a:rPr lang="en-US" sz="1600" dirty="0" smtClean="0">
                <a:latin typeface="Verdana" pitchFamily="34" charset="0"/>
                <a:ea typeface="Verdana" pitchFamily="34" charset="0"/>
              </a:rPr>
              <a:t>.</a:t>
            </a:r>
            <a:endParaRPr sz="1600" dirty="0">
              <a:latin typeface="Verdana" pitchFamily="34" charset="0"/>
              <a:ea typeface="Verdana" pitchFamily="34" charset="0"/>
            </a:endParaRPr>
          </a:p>
        </p:txBody>
      </p:sp>
      <p:sp>
        <p:nvSpPr>
          <p:cNvPr id="369" name="Google Shape;369;p43"/>
          <p:cNvSpPr txBox="1">
            <a:spLocks noGrp="1"/>
          </p:cNvSpPr>
          <p:nvPr>
            <p:ph type="ctrTitle" idx="4294967295"/>
          </p:nvPr>
        </p:nvSpPr>
        <p:spPr>
          <a:xfrm>
            <a:off x="-216131" y="1500710"/>
            <a:ext cx="3147983"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b="1" dirty="0" smtClean="0">
                <a:latin typeface="Verdana" pitchFamily="34" charset="0"/>
                <a:ea typeface="Verdana" pitchFamily="34" charset="0"/>
              </a:rPr>
              <a:t>Top-level </a:t>
            </a:r>
            <a:br>
              <a:rPr lang="en-US" sz="2000" b="1" dirty="0" smtClean="0">
                <a:latin typeface="Verdana" pitchFamily="34" charset="0"/>
                <a:ea typeface="Verdana" pitchFamily="34" charset="0"/>
              </a:rPr>
            </a:br>
            <a:r>
              <a:rPr lang="en-US" sz="2000" b="1" dirty="0" smtClean="0">
                <a:latin typeface="Verdana" pitchFamily="34" charset="0"/>
                <a:ea typeface="Verdana" pitchFamily="34" charset="0"/>
              </a:rPr>
              <a:t>requirements</a:t>
            </a:r>
            <a:endParaRPr sz="2000" b="1" dirty="0">
              <a:latin typeface="Verdana" pitchFamily="34" charset="0"/>
              <a:ea typeface="Verdana" pitchFamily="34" charset="0"/>
            </a:endParaRPr>
          </a:p>
        </p:txBody>
      </p:sp>
      <p:sp>
        <p:nvSpPr>
          <p:cNvPr id="370" name="Google Shape;370;p43"/>
          <p:cNvSpPr/>
          <p:nvPr/>
        </p:nvSpPr>
        <p:spPr>
          <a:xfrm>
            <a:off x="3250661" y="1528376"/>
            <a:ext cx="1602600" cy="160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3"/>
          <p:cNvCxnSpPr>
            <a:stCxn id="369" idx="3"/>
            <a:endCxn id="370" idx="2"/>
          </p:cNvCxnSpPr>
          <p:nvPr/>
        </p:nvCxnSpPr>
        <p:spPr>
          <a:xfrm>
            <a:off x="2931852" y="1789610"/>
            <a:ext cx="318809" cy="540066"/>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374" name="Google Shape;374;p43"/>
          <p:cNvCxnSpPr>
            <a:stCxn id="365" idx="1"/>
            <a:endCxn id="371" idx="6"/>
          </p:cNvCxnSpPr>
          <p:nvPr/>
        </p:nvCxnSpPr>
        <p:spPr>
          <a:xfrm rot="10800000" flipV="1">
            <a:off x="5926779" y="2583325"/>
            <a:ext cx="308648" cy="364524"/>
          </a:xfrm>
          <a:prstGeom prst="bentConnector3">
            <a:avLst>
              <a:gd name="adj1" fmla="val 50000"/>
            </a:avLst>
          </a:prstGeom>
          <a:noFill/>
          <a:ln w="19050" cap="flat" cmpd="sng">
            <a:solidFill>
              <a:schemeClr val="accent2"/>
            </a:solidFill>
            <a:prstDash val="solid"/>
            <a:round/>
            <a:headEnd type="none" w="med" len="med"/>
            <a:tailEnd type="none" w="med" len="med"/>
          </a:ln>
        </p:spPr>
      </p:cxnSp>
      <p:sp>
        <p:nvSpPr>
          <p:cNvPr id="2" name="AutoShape 2" descr="https://www.flaticon.com/svg/static/icons/svg/3176/3176171.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www.flaticon.com/svg/static/icons/svg/3176/3176171.svg"/>
          <p:cNvSpPr>
            <a:spLocks noChangeAspect="1" noChangeArrowheads="1"/>
          </p:cNvSpPr>
          <p:nvPr/>
        </p:nvSpPr>
        <p:spPr bwMode="auto">
          <a:xfrm>
            <a:off x="428844" y="-56062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8</a:t>
            </a:fld>
            <a:endParaRPr lang="en" dirty="0"/>
          </a:p>
        </p:txBody>
      </p:sp>
      <p:pic>
        <p:nvPicPr>
          <p:cNvPr id="2052" name="Picture 4" descr="C:\Users\91906\Downloads\view-f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108" y="1846804"/>
            <a:ext cx="724523" cy="895241"/>
          </a:xfrm>
          <a:prstGeom prst="rect">
            <a:avLst/>
          </a:prstGeom>
          <a:noFill/>
          <a:extLst>
            <a:ext uri="{909E8E84-426E-40DD-AFC4-6F175D3DCCD1}">
              <a14:hiddenFill xmlns:a14="http://schemas.microsoft.com/office/drawing/2010/main">
                <a:solidFill>
                  <a:srgbClr val="FFFFFF"/>
                </a:solidFill>
              </a14:hiddenFill>
            </a:ext>
          </a:extLst>
        </p:spPr>
      </p:pic>
      <p:sp>
        <p:nvSpPr>
          <p:cNvPr id="371" name="Google Shape;371;p43"/>
          <p:cNvSpPr/>
          <p:nvPr/>
        </p:nvSpPr>
        <p:spPr>
          <a:xfrm>
            <a:off x="4324179" y="2146549"/>
            <a:ext cx="1602600" cy="160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C:\Users\91906\Downloads\telescope--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605" y="2503264"/>
            <a:ext cx="871748" cy="87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18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6"/>
          <p:cNvSpPr/>
          <p:nvPr/>
        </p:nvSpPr>
        <p:spPr>
          <a:xfrm>
            <a:off x="3934450" y="1274500"/>
            <a:ext cx="847200" cy="84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6"/>
          <p:cNvSpPr/>
          <p:nvPr/>
        </p:nvSpPr>
        <p:spPr>
          <a:xfrm>
            <a:off x="3934450" y="2466725"/>
            <a:ext cx="847200" cy="84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6"/>
          <p:cNvSpPr/>
          <p:nvPr/>
        </p:nvSpPr>
        <p:spPr>
          <a:xfrm>
            <a:off x="3934439" y="3653775"/>
            <a:ext cx="847200" cy="84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txBox="1">
            <a:spLocks noGrp="1"/>
          </p:cNvSpPr>
          <p:nvPr>
            <p:ph type="title" idx="9"/>
          </p:nvPr>
        </p:nvSpPr>
        <p:spPr>
          <a:xfrm>
            <a:off x="591875" y="339650"/>
            <a:ext cx="43407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Abel" panose="020B0604020202020204" charset="0"/>
                <a:ea typeface="Verdana" pitchFamily="34" charset="0"/>
              </a:rPr>
              <a:t>Stakeholders</a:t>
            </a:r>
            <a:r>
              <a:rPr lang="en" dirty="0">
                <a:ea typeface="Verdana" pitchFamily="34" charset="0"/>
              </a:rPr>
              <a:t>.</a:t>
            </a:r>
            <a:endParaRPr dirty="0"/>
          </a:p>
        </p:txBody>
      </p:sp>
      <p:sp>
        <p:nvSpPr>
          <p:cNvPr id="232" name="Google Shape;232;p36"/>
          <p:cNvSpPr txBox="1">
            <a:spLocks noGrp="1"/>
          </p:cNvSpPr>
          <p:nvPr>
            <p:ph type="subTitle" idx="4"/>
          </p:nvPr>
        </p:nvSpPr>
        <p:spPr>
          <a:xfrm flipH="1">
            <a:off x="5152400" y="954824"/>
            <a:ext cx="2634000" cy="10335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Verdana" pitchFamily="34" charset="0"/>
                <a:ea typeface="Verdana" pitchFamily="34" charset="0"/>
                <a:cs typeface="Abel"/>
                <a:sym typeface="Abel"/>
              </a:rPr>
              <a:t>Villagers end users.</a:t>
            </a:r>
            <a:endParaRPr dirty="0">
              <a:latin typeface="Verdana" pitchFamily="34" charset="0"/>
              <a:ea typeface="Verdana" pitchFamily="34" charset="0"/>
              <a:cs typeface="Abel"/>
              <a:sym typeface="Abel"/>
            </a:endParaRPr>
          </a:p>
        </p:txBody>
      </p:sp>
      <p:sp>
        <p:nvSpPr>
          <p:cNvPr id="233" name="Google Shape;233;p36"/>
          <p:cNvSpPr txBox="1">
            <a:spLocks noGrp="1"/>
          </p:cNvSpPr>
          <p:nvPr>
            <p:ph type="subTitle" idx="5"/>
          </p:nvPr>
        </p:nvSpPr>
        <p:spPr>
          <a:xfrm>
            <a:off x="5152400" y="3788474"/>
            <a:ext cx="2409900" cy="5778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latin typeface="Verdana" pitchFamily="34" charset="0"/>
                <a:ea typeface="Verdana" pitchFamily="34" charset="0"/>
                <a:cs typeface="Abel"/>
                <a:sym typeface="Abel"/>
              </a:rPr>
              <a:t>Government officials as organizations.</a:t>
            </a:r>
            <a:endParaRPr dirty="0">
              <a:latin typeface="Verdana" pitchFamily="34" charset="0"/>
              <a:ea typeface="Verdana" pitchFamily="34" charset="0"/>
              <a:cs typeface="Abel"/>
              <a:sym typeface="Abel"/>
            </a:endParaRPr>
          </a:p>
        </p:txBody>
      </p:sp>
      <p:sp>
        <p:nvSpPr>
          <p:cNvPr id="234" name="Google Shape;234;p36"/>
          <p:cNvSpPr txBox="1">
            <a:spLocks noGrp="1"/>
          </p:cNvSpPr>
          <p:nvPr>
            <p:ph type="subTitle" idx="6"/>
          </p:nvPr>
        </p:nvSpPr>
        <p:spPr>
          <a:xfrm flipH="1">
            <a:off x="5152400" y="2245829"/>
            <a:ext cx="2944196" cy="10680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latin typeface="Verdana" pitchFamily="34" charset="0"/>
                <a:ea typeface="Verdana" pitchFamily="34" charset="0"/>
                <a:cs typeface="Abel"/>
                <a:sym typeface="Abel"/>
              </a:rPr>
              <a:t>Gram-</a:t>
            </a:r>
            <a:r>
              <a:rPr lang="en-US" dirty="0" err="1">
                <a:latin typeface="Verdana" pitchFamily="34" charset="0"/>
                <a:ea typeface="Verdana" pitchFamily="34" charset="0"/>
                <a:cs typeface="Abel"/>
                <a:sym typeface="Abel"/>
              </a:rPr>
              <a:t>P</a:t>
            </a:r>
            <a:r>
              <a:rPr lang="en-US" dirty="0" err="1" smtClean="0">
                <a:latin typeface="Verdana" pitchFamily="34" charset="0"/>
                <a:ea typeface="Verdana" pitchFamily="34" charset="0"/>
                <a:cs typeface="Abel"/>
                <a:sym typeface="Abel"/>
              </a:rPr>
              <a:t>anchayat</a:t>
            </a:r>
            <a:r>
              <a:rPr lang="en-US" dirty="0" smtClean="0">
                <a:latin typeface="Verdana" pitchFamily="34" charset="0"/>
                <a:ea typeface="Verdana" pitchFamily="34" charset="0"/>
                <a:cs typeface="Abel"/>
                <a:sym typeface="Abel"/>
              </a:rPr>
              <a:t> officers.</a:t>
            </a:r>
            <a:endParaRPr dirty="0">
              <a:latin typeface="Verdana" pitchFamily="34" charset="0"/>
              <a:ea typeface="Verdana" pitchFamily="34" charset="0"/>
              <a:cs typeface="Abel"/>
              <a:sym typeface="Abel"/>
            </a:endParaRPr>
          </a:p>
        </p:txBody>
      </p:sp>
      <p:sp>
        <p:nvSpPr>
          <p:cNvPr id="235" name="Google Shape;235;p36"/>
          <p:cNvSpPr txBox="1">
            <a:spLocks noGrp="1"/>
          </p:cNvSpPr>
          <p:nvPr>
            <p:ph type="title" idx="7"/>
          </p:nvPr>
        </p:nvSpPr>
        <p:spPr>
          <a:xfrm>
            <a:off x="3696189" y="2602788"/>
            <a:ext cx="1323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02</a:t>
            </a:r>
            <a:endParaRPr b="1" dirty="0"/>
          </a:p>
        </p:txBody>
      </p:sp>
      <p:sp>
        <p:nvSpPr>
          <p:cNvPr id="236" name="Google Shape;236;p36"/>
          <p:cNvSpPr txBox="1">
            <a:spLocks noGrp="1"/>
          </p:cNvSpPr>
          <p:nvPr>
            <p:ph type="title"/>
          </p:nvPr>
        </p:nvSpPr>
        <p:spPr>
          <a:xfrm flipH="1">
            <a:off x="3753239" y="3788475"/>
            <a:ext cx="1209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03</a:t>
            </a:r>
            <a:endParaRPr b="1" dirty="0"/>
          </a:p>
        </p:txBody>
      </p:sp>
      <p:sp>
        <p:nvSpPr>
          <p:cNvPr id="237" name="Google Shape;237;p36"/>
          <p:cNvSpPr txBox="1">
            <a:spLocks noGrp="1"/>
          </p:cNvSpPr>
          <p:nvPr>
            <p:ph type="title" idx="8"/>
          </p:nvPr>
        </p:nvSpPr>
        <p:spPr>
          <a:xfrm>
            <a:off x="3824000" y="1410600"/>
            <a:ext cx="1068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01</a:t>
            </a:r>
            <a:endParaRPr b="1" dirty="0"/>
          </a:p>
        </p:txBody>
      </p:sp>
      <p:sp>
        <p:nvSpPr>
          <p:cNvPr id="238" name="Google Shape;238;p36"/>
          <p:cNvSpPr txBox="1">
            <a:spLocks noGrp="1"/>
          </p:cNvSpPr>
          <p:nvPr>
            <p:ph type="sldNum" idx="12"/>
          </p:nvPr>
        </p:nvSpPr>
        <p:spPr>
          <a:xfrm>
            <a:off x="8628200" y="440475"/>
            <a:ext cx="36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Abel"/>
                <a:ea typeface="Abel"/>
                <a:cs typeface="Abel"/>
                <a:sym typeface="Abel"/>
              </a:rPr>
              <a:t>9</a:t>
            </a:fld>
            <a:endParaRPr>
              <a:latin typeface="Abel"/>
              <a:ea typeface="Abel"/>
              <a:cs typeface="Abel"/>
              <a:sym typeface="Abel"/>
            </a:endParaRPr>
          </a:p>
        </p:txBody>
      </p:sp>
      <p:sp>
        <p:nvSpPr>
          <p:cNvPr id="13" name="Google Shape;543;p53"/>
          <p:cNvSpPr/>
          <p:nvPr/>
        </p:nvSpPr>
        <p:spPr>
          <a:xfrm>
            <a:off x="8475950" y="0"/>
            <a:ext cx="66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p34"/>
          <p:cNvSpPr txBox="1">
            <a:spLocks/>
          </p:cNvSpPr>
          <p:nvPr/>
        </p:nvSpPr>
        <p:spPr>
          <a:xfrm>
            <a:off x="8628200" y="285304"/>
            <a:ext cx="3636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800" b="1"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9</a:t>
            </a:fld>
            <a:endParaRPr lang="e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rld After Coronavirus by Slidesgo">
  <a:themeElements>
    <a:clrScheme name="Simple Light">
      <a:dk1>
        <a:srgbClr val="040404"/>
      </a:dk1>
      <a:lt1>
        <a:srgbClr val="FFFFFF"/>
      </a:lt1>
      <a:dk2>
        <a:srgbClr val="F3F3F3"/>
      </a:dk2>
      <a:lt2>
        <a:srgbClr val="666666"/>
      </a:lt2>
      <a:accent1>
        <a:srgbClr val="FFF2CC"/>
      </a:accent1>
      <a:accent2>
        <a:srgbClr val="FFE599"/>
      </a:accent2>
      <a:accent3>
        <a:srgbClr val="FFD966"/>
      </a:accent3>
      <a:accent4>
        <a:srgbClr val="F1C232"/>
      </a:accent4>
      <a:accent5>
        <a:srgbClr val="BF9000"/>
      </a:accent5>
      <a:accent6>
        <a:srgbClr val="7F6000"/>
      </a:accent6>
      <a:hlink>
        <a:srgbClr val="0404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1618</TotalTime>
  <Words>933</Words>
  <Application>Microsoft Office PowerPoint</Application>
  <PresentationFormat>On-screen Show (16:9)</PresentationFormat>
  <Paragraphs>238</Paragraphs>
  <Slides>33</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Paytone One</vt:lpstr>
      <vt:lpstr>Times New Roman</vt:lpstr>
      <vt:lpstr>Comic Sans MS</vt:lpstr>
      <vt:lpstr>Arial</vt:lpstr>
      <vt:lpstr>Abel</vt:lpstr>
      <vt:lpstr>Fira Sans Extra Condensed Medium</vt:lpstr>
      <vt:lpstr>Verdana</vt:lpstr>
      <vt:lpstr>Nunito Light</vt:lpstr>
      <vt:lpstr>Archivo</vt:lpstr>
      <vt:lpstr>Wingdings</vt:lpstr>
      <vt:lpstr>Inter</vt:lpstr>
      <vt:lpstr>Unica One</vt:lpstr>
      <vt:lpstr>Roboto Condensed Light</vt:lpstr>
      <vt:lpstr>World After Coronavirus by Slidesgo</vt:lpstr>
      <vt:lpstr>eग्रामपंचायत</vt:lpstr>
      <vt:lpstr> Project Guide: Ms. Anagha N. Chaudhari.  Team Members: Rohit Naikade (339) Mehul Lokhande (331) Vijay Dabhade (308) Govind Madankar (332) </vt:lpstr>
      <vt:lpstr>—Mahatma Gandhi,    Nationalist, and Political Leader</vt:lpstr>
      <vt:lpstr>Index.</vt:lpstr>
      <vt:lpstr>Problems faced by traditional System.</vt:lpstr>
      <vt:lpstr>Solutions from our system.</vt:lpstr>
      <vt:lpstr>Scope of project.</vt:lpstr>
      <vt:lpstr>Scope of project.</vt:lpstr>
      <vt:lpstr>Stakeholders.</vt:lpstr>
      <vt:lpstr>Actors. </vt:lpstr>
      <vt:lpstr>FUNCTIONAL REQUIREMENTS.</vt:lpstr>
      <vt:lpstr>NON-FUNCTIONAL REQUIREMENTS.</vt:lpstr>
      <vt:lpstr>Software Devlopment Life Cycle</vt:lpstr>
      <vt:lpstr>UML use case Diagram of eGram -Panchayat</vt:lpstr>
      <vt:lpstr>UML Class diagram.</vt:lpstr>
      <vt:lpstr>Sequence diagram for Villager.</vt:lpstr>
      <vt:lpstr>Sequence diagram for Admin.</vt:lpstr>
      <vt:lpstr>Activity diagram.</vt:lpstr>
      <vt:lpstr>State diagram for villager.</vt:lpstr>
      <vt:lpstr>State diagram for Admin.</vt:lpstr>
      <vt:lpstr>Project plan of eGram-Panchayat</vt:lpstr>
      <vt:lpstr>Higher Level View of project</vt:lpstr>
      <vt:lpstr>Industry Collaboration.</vt:lpstr>
      <vt:lpstr>Prototype (Login Page)</vt:lpstr>
      <vt:lpstr>Prototype (Register Page).</vt:lpstr>
      <vt:lpstr>Database schema for login module.</vt:lpstr>
      <vt:lpstr>TECHNOLOGY STACK.</vt:lpstr>
      <vt:lpstr>Secured and easy payment</vt:lpstr>
      <vt:lpstr>Future Scope/Applications.</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eग्रामपंचायत</dc:title>
  <cp:lastModifiedBy>BHOLE SARKAR</cp:lastModifiedBy>
  <cp:revision>57</cp:revision>
  <dcterms:modified xsi:type="dcterms:W3CDTF">2020-11-29T17:41:42Z</dcterms:modified>
</cp:coreProperties>
</file>